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4.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5.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6.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7.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 id="2147483661" r:id="rId2"/>
    <p:sldMasterId id="2147483668" r:id="rId3"/>
    <p:sldMasterId id="2147483677" r:id="rId4"/>
    <p:sldMasterId id="2147483690" r:id="rId5"/>
    <p:sldMasterId id="2147483704" r:id="rId6"/>
    <p:sldMasterId id="2147483719" r:id="rId7"/>
    <p:sldMasterId id="2147483735" r:id="rId8"/>
  </p:sldMasterIdLst>
  <p:notesMasterIdLst>
    <p:notesMasterId r:id="rId76"/>
  </p:notesMasterIdLst>
  <p:sldIdLst>
    <p:sldId id="1863" r:id="rId9"/>
    <p:sldId id="257" r:id="rId10"/>
    <p:sldId id="1905" r:id="rId11"/>
    <p:sldId id="2018" r:id="rId12"/>
    <p:sldId id="325" r:id="rId13"/>
    <p:sldId id="1862" r:id="rId14"/>
    <p:sldId id="1998" r:id="rId15"/>
    <p:sldId id="1999" r:id="rId16"/>
    <p:sldId id="2000" r:id="rId17"/>
    <p:sldId id="1921" r:id="rId18"/>
    <p:sldId id="2001" r:id="rId19"/>
    <p:sldId id="2002" r:id="rId20"/>
    <p:sldId id="787" r:id="rId21"/>
    <p:sldId id="2024" r:id="rId22"/>
    <p:sldId id="2019" r:id="rId23"/>
    <p:sldId id="2026" r:id="rId24"/>
    <p:sldId id="2006" r:id="rId25"/>
    <p:sldId id="2003" r:id="rId26"/>
    <p:sldId id="2004" r:id="rId27"/>
    <p:sldId id="2020" r:id="rId28"/>
    <p:sldId id="2021" r:id="rId29"/>
    <p:sldId id="274" r:id="rId30"/>
    <p:sldId id="1995" r:id="rId31"/>
    <p:sldId id="1994" r:id="rId32"/>
    <p:sldId id="1996" r:id="rId33"/>
    <p:sldId id="2005" r:id="rId34"/>
    <p:sldId id="1997" r:id="rId35"/>
    <p:sldId id="2022" r:id="rId36"/>
    <p:sldId id="386" r:id="rId37"/>
    <p:sldId id="420" r:id="rId38"/>
    <p:sldId id="424" r:id="rId39"/>
    <p:sldId id="429" r:id="rId40"/>
    <p:sldId id="423" r:id="rId41"/>
    <p:sldId id="2008" r:id="rId42"/>
    <p:sldId id="426" r:id="rId43"/>
    <p:sldId id="428" r:id="rId44"/>
    <p:sldId id="390" r:id="rId45"/>
    <p:sldId id="2009" r:id="rId46"/>
    <p:sldId id="421" r:id="rId47"/>
    <p:sldId id="2010" r:id="rId48"/>
    <p:sldId id="2011" r:id="rId49"/>
    <p:sldId id="431" r:id="rId50"/>
    <p:sldId id="432" r:id="rId51"/>
    <p:sldId id="2012" r:id="rId52"/>
    <p:sldId id="2013" r:id="rId53"/>
    <p:sldId id="434" r:id="rId54"/>
    <p:sldId id="435" r:id="rId55"/>
    <p:sldId id="438" r:id="rId56"/>
    <p:sldId id="436" r:id="rId57"/>
    <p:sldId id="437" r:id="rId58"/>
    <p:sldId id="439" r:id="rId59"/>
    <p:sldId id="2015" r:id="rId60"/>
    <p:sldId id="269" r:id="rId61"/>
    <p:sldId id="267" r:id="rId62"/>
    <p:sldId id="2016" r:id="rId63"/>
    <p:sldId id="272" r:id="rId64"/>
    <p:sldId id="2023" r:id="rId65"/>
    <p:sldId id="1872" r:id="rId66"/>
    <p:sldId id="1874" r:id="rId67"/>
    <p:sldId id="1873" r:id="rId68"/>
    <p:sldId id="1875" r:id="rId69"/>
    <p:sldId id="1993" r:id="rId70"/>
    <p:sldId id="1992" r:id="rId71"/>
    <p:sldId id="2025" r:id="rId72"/>
    <p:sldId id="1922" r:id="rId73"/>
    <p:sldId id="1989" r:id="rId74"/>
    <p:sldId id="452" r:id="rId7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0846" autoAdjust="0"/>
  </p:normalViewPr>
  <p:slideViewPr>
    <p:cSldViewPr snapToGrid="0">
      <p:cViewPr varScale="1">
        <p:scale>
          <a:sx n="92" d="100"/>
          <a:sy n="92" d="100"/>
        </p:scale>
        <p:origin x="125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63" Type="http://schemas.openxmlformats.org/officeDocument/2006/relationships/slide" Target="slides/slide55.xml"/><Relationship Id="rId68" Type="http://schemas.openxmlformats.org/officeDocument/2006/relationships/slide" Target="slides/slide60.xml"/><Relationship Id="rId76" Type="http://schemas.openxmlformats.org/officeDocument/2006/relationships/notesMaster" Target="notesMasters/notesMaster1.xml"/><Relationship Id="rId7" Type="http://schemas.openxmlformats.org/officeDocument/2006/relationships/slideMaster" Target="slideMasters/slideMaster7.xml"/><Relationship Id="rId71" Type="http://schemas.openxmlformats.org/officeDocument/2006/relationships/slide" Target="slides/slide63.xml"/><Relationship Id="rId2" Type="http://schemas.openxmlformats.org/officeDocument/2006/relationships/slideMaster" Target="slideMasters/slideMaster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66" Type="http://schemas.openxmlformats.org/officeDocument/2006/relationships/slide" Target="slides/slide58.xml"/><Relationship Id="rId74" Type="http://schemas.openxmlformats.org/officeDocument/2006/relationships/slide" Target="slides/slide66.xml"/><Relationship Id="rId79" Type="http://schemas.openxmlformats.org/officeDocument/2006/relationships/theme" Target="theme/theme1.xml"/><Relationship Id="rId5" Type="http://schemas.openxmlformats.org/officeDocument/2006/relationships/slideMaster" Target="slideMasters/slideMaster5.xml"/><Relationship Id="rId61" Type="http://schemas.openxmlformats.org/officeDocument/2006/relationships/slide" Target="slides/slide53.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slide" Target="slides/slide57.xml"/><Relationship Id="rId73" Type="http://schemas.openxmlformats.org/officeDocument/2006/relationships/slide" Target="slides/slide65.xml"/><Relationship Id="rId78"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openxmlformats.org/officeDocument/2006/relationships/slide" Target="slides/slide56.xml"/><Relationship Id="rId69" Type="http://schemas.openxmlformats.org/officeDocument/2006/relationships/slide" Target="slides/slide61.xml"/><Relationship Id="rId77"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43.xml"/><Relationship Id="rId72" Type="http://schemas.openxmlformats.org/officeDocument/2006/relationships/slide" Target="slides/slide64.xml"/><Relationship Id="rId80"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67" Type="http://schemas.openxmlformats.org/officeDocument/2006/relationships/slide" Target="slides/slide59.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slide" Target="slides/slide54.xml"/><Relationship Id="rId70" Type="http://schemas.openxmlformats.org/officeDocument/2006/relationships/slide" Target="slides/slide62.xml"/><Relationship Id="rId75" Type="http://schemas.openxmlformats.org/officeDocument/2006/relationships/slide" Target="slides/slide67.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BFDA14-F9F3-41CD-9B22-7552CBF092DF}" type="doc">
      <dgm:prSet loTypeId="urn:microsoft.com/office/officeart/2005/8/layout/arrow2" loCatId="process" qsTypeId="urn:microsoft.com/office/officeart/2005/8/quickstyle/simple5" qsCatId="simple" csTypeId="urn:microsoft.com/office/officeart/2005/8/colors/accent0_3" csCatId="mainScheme" phldr="1"/>
      <dgm:spPr/>
      <dgm:t>
        <a:bodyPr/>
        <a:lstStyle/>
        <a:p>
          <a:endParaRPr lang="en-US"/>
        </a:p>
      </dgm:t>
    </dgm:pt>
    <dgm:pt modelId="{B6E630EE-E4B0-4684-8220-D6DE05A2BD34}">
      <dgm:prSet phldrT="[Text]"/>
      <dgm:spPr/>
      <dgm:t>
        <a:bodyPr/>
        <a:lstStyle/>
        <a:p>
          <a:r>
            <a:rPr lang="en-US" dirty="0"/>
            <a:t>2026</a:t>
          </a:r>
        </a:p>
      </dgm:t>
    </dgm:pt>
    <dgm:pt modelId="{684F0BF7-4A06-4331-AD7B-7B7AC7D94546}" type="parTrans" cxnId="{A1481FA8-5D1B-4272-A85B-6D2DFA26B8D9}">
      <dgm:prSet/>
      <dgm:spPr/>
      <dgm:t>
        <a:bodyPr/>
        <a:lstStyle/>
        <a:p>
          <a:endParaRPr lang="en-US"/>
        </a:p>
      </dgm:t>
    </dgm:pt>
    <dgm:pt modelId="{A7A94597-6AA5-42CF-8418-8BC132E2DB49}" type="sibTrans" cxnId="{A1481FA8-5D1B-4272-A85B-6D2DFA26B8D9}">
      <dgm:prSet/>
      <dgm:spPr/>
      <dgm:t>
        <a:bodyPr/>
        <a:lstStyle/>
        <a:p>
          <a:endParaRPr lang="en-US"/>
        </a:p>
      </dgm:t>
    </dgm:pt>
    <dgm:pt modelId="{E4CA80E3-1AC0-4AA3-B8FB-8F18C449CB5D}">
      <dgm:prSet phldrT="[Text]"/>
      <dgm:spPr/>
      <dgm:t>
        <a:bodyPr/>
        <a:lstStyle/>
        <a:p>
          <a:r>
            <a:rPr lang="en-US" dirty="0"/>
            <a:t>2027</a:t>
          </a:r>
        </a:p>
      </dgm:t>
    </dgm:pt>
    <dgm:pt modelId="{7A625772-DC64-4CC0-9F49-0D7E4599DF17}" type="parTrans" cxnId="{64C07574-7713-401F-9021-FEF58322534A}">
      <dgm:prSet/>
      <dgm:spPr/>
      <dgm:t>
        <a:bodyPr/>
        <a:lstStyle/>
        <a:p>
          <a:endParaRPr lang="en-US"/>
        </a:p>
      </dgm:t>
    </dgm:pt>
    <dgm:pt modelId="{781C57CC-87AF-43EE-9A60-4B4B6ECD98EB}" type="sibTrans" cxnId="{64C07574-7713-401F-9021-FEF58322534A}">
      <dgm:prSet/>
      <dgm:spPr/>
      <dgm:t>
        <a:bodyPr/>
        <a:lstStyle/>
        <a:p>
          <a:endParaRPr lang="en-US"/>
        </a:p>
      </dgm:t>
    </dgm:pt>
    <dgm:pt modelId="{B3F1B74C-72AD-4C3E-94C5-B9FC19BC25B9}">
      <dgm:prSet phldrT="[Text]"/>
      <dgm:spPr/>
      <dgm:t>
        <a:bodyPr/>
        <a:lstStyle/>
        <a:p>
          <a:r>
            <a:rPr lang="en-US" dirty="0"/>
            <a:t>2028</a:t>
          </a:r>
        </a:p>
      </dgm:t>
    </dgm:pt>
    <dgm:pt modelId="{B2253123-6A16-466C-975F-5B1E0FF841E5}" type="parTrans" cxnId="{73132301-F844-41D7-B5AF-2183465C0E01}">
      <dgm:prSet/>
      <dgm:spPr/>
      <dgm:t>
        <a:bodyPr/>
        <a:lstStyle/>
        <a:p>
          <a:endParaRPr lang="en-US"/>
        </a:p>
      </dgm:t>
    </dgm:pt>
    <dgm:pt modelId="{06E54351-33D5-4672-B919-0705A7B0BBDF}" type="sibTrans" cxnId="{73132301-F844-41D7-B5AF-2183465C0E01}">
      <dgm:prSet/>
      <dgm:spPr/>
      <dgm:t>
        <a:bodyPr/>
        <a:lstStyle/>
        <a:p>
          <a:endParaRPr lang="en-US"/>
        </a:p>
      </dgm:t>
    </dgm:pt>
    <dgm:pt modelId="{E0A6A0F0-F7F3-46DE-B1C9-9048D7975D40}">
      <dgm:prSet phldrT="[Text]"/>
      <dgm:spPr/>
      <dgm:t>
        <a:bodyPr/>
        <a:lstStyle/>
        <a:p>
          <a:r>
            <a:rPr lang="en-US" dirty="0"/>
            <a:t>2029</a:t>
          </a:r>
        </a:p>
      </dgm:t>
    </dgm:pt>
    <dgm:pt modelId="{008CF136-9CB9-495E-BDCD-D04E59CB8958}" type="parTrans" cxnId="{A9AB3EA4-FACC-4B5D-B059-02E3FC521E59}">
      <dgm:prSet/>
      <dgm:spPr/>
      <dgm:t>
        <a:bodyPr/>
        <a:lstStyle/>
        <a:p>
          <a:endParaRPr lang="en-US"/>
        </a:p>
      </dgm:t>
    </dgm:pt>
    <dgm:pt modelId="{600DAB67-6798-4F27-BE90-D10786823386}" type="sibTrans" cxnId="{A9AB3EA4-FACC-4B5D-B059-02E3FC521E59}">
      <dgm:prSet/>
      <dgm:spPr/>
      <dgm:t>
        <a:bodyPr/>
        <a:lstStyle/>
        <a:p>
          <a:endParaRPr lang="en-US"/>
        </a:p>
      </dgm:t>
    </dgm:pt>
    <dgm:pt modelId="{528D503C-6EBC-4E78-9929-CF4CD0CF42F9}">
      <dgm:prSet phldrT="[Text]"/>
      <dgm:spPr/>
      <dgm:t>
        <a:bodyPr/>
        <a:lstStyle/>
        <a:p>
          <a:r>
            <a:rPr lang="en-US" dirty="0"/>
            <a:t>2025</a:t>
          </a:r>
        </a:p>
      </dgm:t>
    </dgm:pt>
    <dgm:pt modelId="{06F20925-1046-4E45-8E68-72FFD0F641C7}" type="sibTrans" cxnId="{3AD5FCE8-DFA6-4C25-9F4C-5096DC3C2A8D}">
      <dgm:prSet/>
      <dgm:spPr/>
      <dgm:t>
        <a:bodyPr/>
        <a:lstStyle/>
        <a:p>
          <a:endParaRPr lang="en-US"/>
        </a:p>
      </dgm:t>
    </dgm:pt>
    <dgm:pt modelId="{EBC90632-34B5-45D4-B80C-F51777427394}" type="parTrans" cxnId="{3AD5FCE8-DFA6-4C25-9F4C-5096DC3C2A8D}">
      <dgm:prSet/>
      <dgm:spPr/>
      <dgm:t>
        <a:bodyPr/>
        <a:lstStyle/>
        <a:p>
          <a:endParaRPr lang="en-US"/>
        </a:p>
      </dgm:t>
    </dgm:pt>
    <dgm:pt modelId="{1798000C-B601-4AA5-8C15-2F7916AFA53B}" type="pres">
      <dgm:prSet presAssocID="{83BFDA14-F9F3-41CD-9B22-7552CBF092DF}" presName="arrowDiagram" presStyleCnt="0">
        <dgm:presLayoutVars>
          <dgm:chMax val="5"/>
          <dgm:dir/>
          <dgm:resizeHandles val="exact"/>
        </dgm:presLayoutVars>
      </dgm:prSet>
      <dgm:spPr/>
    </dgm:pt>
    <dgm:pt modelId="{ECAC8E8F-55E5-4C04-818F-5701030EEAE9}" type="pres">
      <dgm:prSet presAssocID="{83BFDA14-F9F3-41CD-9B22-7552CBF092DF}" presName="arrow" presStyleLbl="bgShp" presStyleIdx="0" presStyleCnt="1"/>
      <dgm:spPr/>
    </dgm:pt>
    <dgm:pt modelId="{8A5C64F9-E85B-4CA4-93D3-196DD0E2E974}" type="pres">
      <dgm:prSet presAssocID="{83BFDA14-F9F3-41CD-9B22-7552CBF092DF}" presName="arrowDiagram5" presStyleCnt="0"/>
      <dgm:spPr/>
    </dgm:pt>
    <dgm:pt modelId="{59D4095E-7FE1-4D03-9DA0-504722A6FD2B}" type="pres">
      <dgm:prSet presAssocID="{528D503C-6EBC-4E78-9929-CF4CD0CF42F9}" presName="bullet5a" presStyleLbl="node1" presStyleIdx="0" presStyleCnt="5"/>
      <dgm:spPr/>
    </dgm:pt>
    <dgm:pt modelId="{A7D95F53-2A46-4CB0-9C57-3355A22F66E2}" type="pres">
      <dgm:prSet presAssocID="{528D503C-6EBC-4E78-9929-CF4CD0CF42F9}" presName="textBox5a" presStyleLbl="revTx" presStyleIdx="0" presStyleCnt="5">
        <dgm:presLayoutVars>
          <dgm:bulletEnabled val="1"/>
        </dgm:presLayoutVars>
      </dgm:prSet>
      <dgm:spPr/>
    </dgm:pt>
    <dgm:pt modelId="{3E8BC9CC-841F-46E9-9CAD-BE249B024CBC}" type="pres">
      <dgm:prSet presAssocID="{B6E630EE-E4B0-4684-8220-D6DE05A2BD34}" presName="bullet5b" presStyleLbl="node1" presStyleIdx="1" presStyleCnt="5"/>
      <dgm:spPr/>
    </dgm:pt>
    <dgm:pt modelId="{5BCBF1DB-FE09-4EF2-88F4-1FE1C62498C8}" type="pres">
      <dgm:prSet presAssocID="{B6E630EE-E4B0-4684-8220-D6DE05A2BD34}" presName="textBox5b" presStyleLbl="revTx" presStyleIdx="1" presStyleCnt="5">
        <dgm:presLayoutVars>
          <dgm:bulletEnabled val="1"/>
        </dgm:presLayoutVars>
      </dgm:prSet>
      <dgm:spPr/>
    </dgm:pt>
    <dgm:pt modelId="{392EED24-CE9B-4C45-8088-C2D770ADD020}" type="pres">
      <dgm:prSet presAssocID="{E4CA80E3-1AC0-4AA3-B8FB-8F18C449CB5D}" presName="bullet5c" presStyleLbl="node1" presStyleIdx="2" presStyleCnt="5"/>
      <dgm:spPr/>
    </dgm:pt>
    <dgm:pt modelId="{134FB28E-DD4B-4363-8D67-E53C13ADCE75}" type="pres">
      <dgm:prSet presAssocID="{E4CA80E3-1AC0-4AA3-B8FB-8F18C449CB5D}" presName="textBox5c" presStyleLbl="revTx" presStyleIdx="2" presStyleCnt="5">
        <dgm:presLayoutVars>
          <dgm:bulletEnabled val="1"/>
        </dgm:presLayoutVars>
      </dgm:prSet>
      <dgm:spPr/>
    </dgm:pt>
    <dgm:pt modelId="{706875CB-09C8-4149-80AB-F43CF4099EF7}" type="pres">
      <dgm:prSet presAssocID="{B3F1B74C-72AD-4C3E-94C5-B9FC19BC25B9}" presName="bullet5d" presStyleLbl="node1" presStyleIdx="3" presStyleCnt="5"/>
      <dgm:spPr/>
    </dgm:pt>
    <dgm:pt modelId="{6F1259C0-ADCE-42CB-9972-2D583BD3CB8F}" type="pres">
      <dgm:prSet presAssocID="{B3F1B74C-72AD-4C3E-94C5-B9FC19BC25B9}" presName="textBox5d" presStyleLbl="revTx" presStyleIdx="3" presStyleCnt="5">
        <dgm:presLayoutVars>
          <dgm:bulletEnabled val="1"/>
        </dgm:presLayoutVars>
      </dgm:prSet>
      <dgm:spPr/>
    </dgm:pt>
    <dgm:pt modelId="{AB55DF95-7E5E-48CF-90C1-CB0C4156EAC8}" type="pres">
      <dgm:prSet presAssocID="{E0A6A0F0-F7F3-46DE-B1C9-9048D7975D40}" presName="bullet5e" presStyleLbl="node1" presStyleIdx="4" presStyleCnt="5"/>
      <dgm:spPr/>
    </dgm:pt>
    <dgm:pt modelId="{A67F213E-1CBC-40AB-A306-F1D03E89CA40}" type="pres">
      <dgm:prSet presAssocID="{E0A6A0F0-F7F3-46DE-B1C9-9048D7975D40}" presName="textBox5e" presStyleLbl="revTx" presStyleIdx="4" presStyleCnt="5">
        <dgm:presLayoutVars>
          <dgm:bulletEnabled val="1"/>
        </dgm:presLayoutVars>
      </dgm:prSet>
      <dgm:spPr/>
    </dgm:pt>
  </dgm:ptLst>
  <dgm:cxnLst>
    <dgm:cxn modelId="{73132301-F844-41D7-B5AF-2183465C0E01}" srcId="{83BFDA14-F9F3-41CD-9B22-7552CBF092DF}" destId="{B3F1B74C-72AD-4C3E-94C5-B9FC19BC25B9}" srcOrd="3" destOrd="0" parTransId="{B2253123-6A16-466C-975F-5B1E0FF841E5}" sibTransId="{06E54351-33D5-4672-B919-0705A7B0BBDF}"/>
    <dgm:cxn modelId="{DC3FC90A-34A8-41A3-8B77-FC11438CE4CC}" type="presOf" srcId="{B3F1B74C-72AD-4C3E-94C5-B9FC19BC25B9}" destId="{6F1259C0-ADCE-42CB-9972-2D583BD3CB8F}" srcOrd="0" destOrd="0" presId="urn:microsoft.com/office/officeart/2005/8/layout/arrow2"/>
    <dgm:cxn modelId="{CD727330-694D-4E14-81FF-C261F5A219BB}" type="presOf" srcId="{E4CA80E3-1AC0-4AA3-B8FB-8F18C449CB5D}" destId="{134FB28E-DD4B-4363-8D67-E53C13ADCE75}" srcOrd="0" destOrd="0" presId="urn:microsoft.com/office/officeart/2005/8/layout/arrow2"/>
    <dgm:cxn modelId="{0048B763-169B-46D9-9269-0A3EAAD72736}" type="presOf" srcId="{E0A6A0F0-F7F3-46DE-B1C9-9048D7975D40}" destId="{A67F213E-1CBC-40AB-A306-F1D03E89CA40}" srcOrd="0" destOrd="0" presId="urn:microsoft.com/office/officeart/2005/8/layout/arrow2"/>
    <dgm:cxn modelId="{0870C84B-13D0-4F5E-9EBE-2E6B65E126AB}" type="presOf" srcId="{B6E630EE-E4B0-4684-8220-D6DE05A2BD34}" destId="{5BCBF1DB-FE09-4EF2-88F4-1FE1C62498C8}" srcOrd="0" destOrd="0" presId="urn:microsoft.com/office/officeart/2005/8/layout/arrow2"/>
    <dgm:cxn modelId="{64C07574-7713-401F-9021-FEF58322534A}" srcId="{83BFDA14-F9F3-41CD-9B22-7552CBF092DF}" destId="{E4CA80E3-1AC0-4AA3-B8FB-8F18C449CB5D}" srcOrd="2" destOrd="0" parTransId="{7A625772-DC64-4CC0-9F49-0D7E4599DF17}" sibTransId="{781C57CC-87AF-43EE-9A60-4B4B6ECD98EB}"/>
    <dgm:cxn modelId="{F3B1F682-CF17-4877-9C8B-63CE67D2354D}" type="presOf" srcId="{528D503C-6EBC-4E78-9929-CF4CD0CF42F9}" destId="{A7D95F53-2A46-4CB0-9C57-3355A22F66E2}" srcOrd="0" destOrd="0" presId="urn:microsoft.com/office/officeart/2005/8/layout/arrow2"/>
    <dgm:cxn modelId="{A9AB3EA4-FACC-4B5D-B059-02E3FC521E59}" srcId="{83BFDA14-F9F3-41CD-9B22-7552CBF092DF}" destId="{E0A6A0F0-F7F3-46DE-B1C9-9048D7975D40}" srcOrd="4" destOrd="0" parTransId="{008CF136-9CB9-495E-BDCD-D04E59CB8958}" sibTransId="{600DAB67-6798-4F27-BE90-D10786823386}"/>
    <dgm:cxn modelId="{A1481FA8-5D1B-4272-A85B-6D2DFA26B8D9}" srcId="{83BFDA14-F9F3-41CD-9B22-7552CBF092DF}" destId="{B6E630EE-E4B0-4684-8220-D6DE05A2BD34}" srcOrd="1" destOrd="0" parTransId="{684F0BF7-4A06-4331-AD7B-7B7AC7D94546}" sibTransId="{A7A94597-6AA5-42CF-8418-8BC132E2DB49}"/>
    <dgm:cxn modelId="{3AD5FCE8-DFA6-4C25-9F4C-5096DC3C2A8D}" srcId="{83BFDA14-F9F3-41CD-9B22-7552CBF092DF}" destId="{528D503C-6EBC-4E78-9929-CF4CD0CF42F9}" srcOrd="0" destOrd="0" parTransId="{EBC90632-34B5-45D4-B80C-F51777427394}" sibTransId="{06F20925-1046-4E45-8E68-72FFD0F641C7}"/>
    <dgm:cxn modelId="{5D7BDEF4-0094-49CA-A706-ADAD0E90ACCF}" type="presOf" srcId="{83BFDA14-F9F3-41CD-9B22-7552CBF092DF}" destId="{1798000C-B601-4AA5-8C15-2F7916AFA53B}" srcOrd="0" destOrd="0" presId="urn:microsoft.com/office/officeart/2005/8/layout/arrow2"/>
    <dgm:cxn modelId="{759F8A8A-9E24-40F7-A3D9-2C3D10F146CF}" type="presParOf" srcId="{1798000C-B601-4AA5-8C15-2F7916AFA53B}" destId="{ECAC8E8F-55E5-4C04-818F-5701030EEAE9}" srcOrd="0" destOrd="0" presId="urn:microsoft.com/office/officeart/2005/8/layout/arrow2"/>
    <dgm:cxn modelId="{2B86C823-9548-40F6-A0C1-7B8ADD67EF9A}" type="presParOf" srcId="{1798000C-B601-4AA5-8C15-2F7916AFA53B}" destId="{8A5C64F9-E85B-4CA4-93D3-196DD0E2E974}" srcOrd="1" destOrd="0" presId="urn:microsoft.com/office/officeart/2005/8/layout/arrow2"/>
    <dgm:cxn modelId="{06DFDBA7-70C4-44A6-AF73-C0BF7F207B60}" type="presParOf" srcId="{8A5C64F9-E85B-4CA4-93D3-196DD0E2E974}" destId="{59D4095E-7FE1-4D03-9DA0-504722A6FD2B}" srcOrd="0" destOrd="0" presId="urn:microsoft.com/office/officeart/2005/8/layout/arrow2"/>
    <dgm:cxn modelId="{F001FB48-E65B-407D-95AF-3427CE895D41}" type="presParOf" srcId="{8A5C64F9-E85B-4CA4-93D3-196DD0E2E974}" destId="{A7D95F53-2A46-4CB0-9C57-3355A22F66E2}" srcOrd="1" destOrd="0" presId="urn:microsoft.com/office/officeart/2005/8/layout/arrow2"/>
    <dgm:cxn modelId="{AE3DAC34-450D-4A9C-9583-0B8BAB428970}" type="presParOf" srcId="{8A5C64F9-E85B-4CA4-93D3-196DD0E2E974}" destId="{3E8BC9CC-841F-46E9-9CAD-BE249B024CBC}" srcOrd="2" destOrd="0" presId="urn:microsoft.com/office/officeart/2005/8/layout/arrow2"/>
    <dgm:cxn modelId="{79CD9A1F-90C0-4E96-80AE-C0FC7A799BE3}" type="presParOf" srcId="{8A5C64F9-E85B-4CA4-93D3-196DD0E2E974}" destId="{5BCBF1DB-FE09-4EF2-88F4-1FE1C62498C8}" srcOrd="3" destOrd="0" presId="urn:microsoft.com/office/officeart/2005/8/layout/arrow2"/>
    <dgm:cxn modelId="{9BA43AAA-8C56-41D4-A1EF-463E936B4DAA}" type="presParOf" srcId="{8A5C64F9-E85B-4CA4-93D3-196DD0E2E974}" destId="{392EED24-CE9B-4C45-8088-C2D770ADD020}" srcOrd="4" destOrd="0" presId="urn:microsoft.com/office/officeart/2005/8/layout/arrow2"/>
    <dgm:cxn modelId="{D58422D9-8BE6-4422-BF3A-6B3491DCA0F7}" type="presParOf" srcId="{8A5C64F9-E85B-4CA4-93D3-196DD0E2E974}" destId="{134FB28E-DD4B-4363-8D67-E53C13ADCE75}" srcOrd="5" destOrd="0" presId="urn:microsoft.com/office/officeart/2005/8/layout/arrow2"/>
    <dgm:cxn modelId="{2931B425-460C-4EE0-AB76-75B83A5CCD01}" type="presParOf" srcId="{8A5C64F9-E85B-4CA4-93D3-196DD0E2E974}" destId="{706875CB-09C8-4149-80AB-F43CF4099EF7}" srcOrd="6" destOrd="0" presId="urn:microsoft.com/office/officeart/2005/8/layout/arrow2"/>
    <dgm:cxn modelId="{F3C9EE04-F6EE-4B16-9D60-A6EBF6E6642E}" type="presParOf" srcId="{8A5C64F9-E85B-4CA4-93D3-196DD0E2E974}" destId="{6F1259C0-ADCE-42CB-9972-2D583BD3CB8F}" srcOrd="7" destOrd="0" presId="urn:microsoft.com/office/officeart/2005/8/layout/arrow2"/>
    <dgm:cxn modelId="{3D78E977-23C3-4033-B268-9733AF0D5D44}" type="presParOf" srcId="{8A5C64F9-E85B-4CA4-93D3-196DD0E2E974}" destId="{AB55DF95-7E5E-48CF-90C1-CB0C4156EAC8}" srcOrd="8" destOrd="0" presId="urn:microsoft.com/office/officeart/2005/8/layout/arrow2"/>
    <dgm:cxn modelId="{9DF95CD8-8FC0-4CD0-895A-F2BEA8F094A9}" type="presParOf" srcId="{8A5C64F9-E85B-4CA4-93D3-196DD0E2E974}" destId="{A67F213E-1CBC-40AB-A306-F1D03E89CA40}" srcOrd="9"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BFDA14-F9F3-41CD-9B22-7552CBF092DF}" type="doc">
      <dgm:prSet loTypeId="urn:microsoft.com/office/officeart/2005/8/layout/arrow2" loCatId="process" qsTypeId="urn:microsoft.com/office/officeart/2005/8/quickstyle/simple5" qsCatId="simple" csTypeId="urn:microsoft.com/office/officeart/2005/8/colors/accent0_3" csCatId="mainScheme" phldr="1"/>
      <dgm:spPr/>
      <dgm:t>
        <a:bodyPr/>
        <a:lstStyle/>
        <a:p>
          <a:endParaRPr lang="en-US"/>
        </a:p>
      </dgm:t>
    </dgm:pt>
    <dgm:pt modelId="{B6E630EE-E4B0-4684-8220-D6DE05A2BD34}">
      <dgm:prSet phldrT="[Text]"/>
      <dgm:spPr/>
      <dgm:t>
        <a:bodyPr/>
        <a:lstStyle/>
        <a:p>
          <a:r>
            <a:rPr lang="en-US" dirty="0">
              <a:solidFill>
                <a:schemeClr val="bg1">
                  <a:lumMod val="85000"/>
                </a:schemeClr>
              </a:solidFill>
            </a:rPr>
            <a:t>2026</a:t>
          </a:r>
        </a:p>
      </dgm:t>
    </dgm:pt>
    <dgm:pt modelId="{684F0BF7-4A06-4331-AD7B-7B7AC7D94546}" type="parTrans" cxnId="{A1481FA8-5D1B-4272-A85B-6D2DFA26B8D9}">
      <dgm:prSet/>
      <dgm:spPr/>
      <dgm:t>
        <a:bodyPr/>
        <a:lstStyle/>
        <a:p>
          <a:endParaRPr lang="en-US"/>
        </a:p>
      </dgm:t>
    </dgm:pt>
    <dgm:pt modelId="{A7A94597-6AA5-42CF-8418-8BC132E2DB49}" type="sibTrans" cxnId="{A1481FA8-5D1B-4272-A85B-6D2DFA26B8D9}">
      <dgm:prSet/>
      <dgm:spPr/>
      <dgm:t>
        <a:bodyPr/>
        <a:lstStyle/>
        <a:p>
          <a:endParaRPr lang="en-US"/>
        </a:p>
      </dgm:t>
    </dgm:pt>
    <dgm:pt modelId="{E4CA80E3-1AC0-4AA3-B8FB-8F18C449CB5D}">
      <dgm:prSet phldrT="[Text]"/>
      <dgm:spPr/>
      <dgm:t>
        <a:bodyPr/>
        <a:lstStyle/>
        <a:p>
          <a:r>
            <a:rPr lang="en-US" dirty="0">
              <a:solidFill>
                <a:schemeClr val="bg1">
                  <a:lumMod val="85000"/>
                </a:schemeClr>
              </a:solidFill>
            </a:rPr>
            <a:t>2027</a:t>
          </a:r>
        </a:p>
      </dgm:t>
    </dgm:pt>
    <dgm:pt modelId="{7A625772-DC64-4CC0-9F49-0D7E4599DF17}" type="parTrans" cxnId="{64C07574-7713-401F-9021-FEF58322534A}">
      <dgm:prSet/>
      <dgm:spPr/>
      <dgm:t>
        <a:bodyPr/>
        <a:lstStyle/>
        <a:p>
          <a:endParaRPr lang="en-US"/>
        </a:p>
      </dgm:t>
    </dgm:pt>
    <dgm:pt modelId="{781C57CC-87AF-43EE-9A60-4B4B6ECD98EB}" type="sibTrans" cxnId="{64C07574-7713-401F-9021-FEF58322534A}">
      <dgm:prSet/>
      <dgm:spPr/>
      <dgm:t>
        <a:bodyPr/>
        <a:lstStyle/>
        <a:p>
          <a:endParaRPr lang="en-US"/>
        </a:p>
      </dgm:t>
    </dgm:pt>
    <dgm:pt modelId="{B3F1B74C-72AD-4C3E-94C5-B9FC19BC25B9}">
      <dgm:prSet phldrT="[Text]"/>
      <dgm:spPr/>
      <dgm:t>
        <a:bodyPr/>
        <a:lstStyle/>
        <a:p>
          <a:r>
            <a:rPr lang="en-US" dirty="0">
              <a:solidFill>
                <a:schemeClr val="bg1">
                  <a:lumMod val="85000"/>
                </a:schemeClr>
              </a:solidFill>
            </a:rPr>
            <a:t>2028</a:t>
          </a:r>
        </a:p>
      </dgm:t>
    </dgm:pt>
    <dgm:pt modelId="{B2253123-6A16-466C-975F-5B1E0FF841E5}" type="parTrans" cxnId="{73132301-F844-41D7-B5AF-2183465C0E01}">
      <dgm:prSet/>
      <dgm:spPr/>
      <dgm:t>
        <a:bodyPr/>
        <a:lstStyle/>
        <a:p>
          <a:endParaRPr lang="en-US"/>
        </a:p>
      </dgm:t>
    </dgm:pt>
    <dgm:pt modelId="{06E54351-33D5-4672-B919-0705A7B0BBDF}" type="sibTrans" cxnId="{73132301-F844-41D7-B5AF-2183465C0E01}">
      <dgm:prSet/>
      <dgm:spPr/>
      <dgm:t>
        <a:bodyPr/>
        <a:lstStyle/>
        <a:p>
          <a:endParaRPr lang="en-US"/>
        </a:p>
      </dgm:t>
    </dgm:pt>
    <dgm:pt modelId="{E0A6A0F0-F7F3-46DE-B1C9-9048D7975D40}">
      <dgm:prSet phldrT="[Text]"/>
      <dgm:spPr/>
      <dgm:t>
        <a:bodyPr/>
        <a:lstStyle/>
        <a:p>
          <a:r>
            <a:rPr lang="en-US" dirty="0">
              <a:solidFill>
                <a:schemeClr val="bg1">
                  <a:lumMod val="85000"/>
                </a:schemeClr>
              </a:solidFill>
            </a:rPr>
            <a:t>2029</a:t>
          </a:r>
        </a:p>
      </dgm:t>
    </dgm:pt>
    <dgm:pt modelId="{008CF136-9CB9-495E-BDCD-D04E59CB8958}" type="parTrans" cxnId="{A9AB3EA4-FACC-4B5D-B059-02E3FC521E59}">
      <dgm:prSet/>
      <dgm:spPr/>
      <dgm:t>
        <a:bodyPr/>
        <a:lstStyle/>
        <a:p>
          <a:endParaRPr lang="en-US"/>
        </a:p>
      </dgm:t>
    </dgm:pt>
    <dgm:pt modelId="{600DAB67-6798-4F27-BE90-D10786823386}" type="sibTrans" cxnId="{A9AB3EA4-FACC-4B5D-B059-02E3FC521E59}">
      <dgm:prSet/>
      <dgm:spPr/>
      <dgm:t>
        <a:bodyPr/>
        <a:lstStyle/>
        <a:p>
          <a:endParaRPr lang="en-US"/>
        </a:p>
      </dgm:t>
    </dgm:pt>
    <dgm:pt modelId="{528D503C-6EBC-4E78-9929-CF4CD0CF42F9}">
      <dgm:prSet phldrT="[Text]"/>
      <dgm:spPr/>
      <dgm:t>
        <a:bodyPr/>
        <a:lstStyle/>
        <a:p>
          <a:r>
            <a:rPr lang="en-US" dirty="0"/>
            <a:t>2025</a:t>
          </a:r>
        </a:p>
      </dgm:t>
    </dgm:pt>
    <dgm:pt modelId="{06F20925-1046-4E45-8E68-72FFD0F641C7}" type="sibTrans" cxnId="{3AD5FCE8-DFA6-4C25-9F4C-5096DC3C2A8D}">
      <dgm:prSet/>
      <dgm:spPr/>
      <dgm:t>
        <a:bodyPr/>
        <a:lstStyle/>
        <a:p>
          <a:endParaRPr lang="en-US"/>
        </a:p>
      </dgm:t>
    </dgm:pt>
    <dgm:pt modelId="{EBC90632-34B5-45D4-B80C-F51777427394}" type="parTrans" cxnId="{3AD5FCE8-DFA6-4C25-9F4C-5096DC3C2A8D}">
      <dgm:prSet/>
      <dgm:spPr/>
      <dgm:t>
        <a:bodyPr/>
        <a:lstStyle/>
        <a:p>
          <a:endParaRPr lang="en-US"/>
        </a:p>
      </dgm:t>
    </dgm:pt>
    <dgm:pt modelId="{1798000C-B601-4AA5-8C15-2F7916AFA53B}" type="pres">
      <dgm:prSet presAssocID="{83BFDA14-F9F3-41CD-9B22-7552CBF092DF}" presName="arrowDiagram" presStyleCnt="0">
        <dgm:presLayoutVars>
          <dgm:chMax val="5"/>
          <dgm:dir/>
          <dgm:resizeHandles val="exact"/>
        </dgm:presLayoutVars>
      </dgm:prSet>
      <dgm:spPr/>
    </dgm:pt>
    <dgm:pt modelId="{ECAC8E8F-55E5-4C04-818F-5701030EEAE9}" type="pres">
      <dgm:prSet presAssocID="{83BFDA14-F9F3-41CD-9B22-7552CBF092DF}" presName="arrow" presStyleLbl="bgShp" presStyleIdx="0" presStyleCnt="1"/>
      <dgm:spPr/>
    </dgm:pt>
    <dgm:pt modelId="{8A5C64F9-E85B-4CA4-93D3-196DD0E2E974}" type="pres">
      <dgm:prSet presAssocID="{83BFDA14-F9F3-41CD-9B22-7552CBF092DF}" presName="arrowDiagram5" presStyleCnt="0"/>
      <dgm:spPr/>
    </dgm:pt>
    <dgm:pt modelId="{59D4095E-7FE1-4D03-9DA0-504722A6FD2B}" type="pres">
      <dgm:prSet presAssocID="{528D503C-6EBC-4E78-9929-CF4CD0CF42F9}" presName="bullet5a" presStyleLbl="node1" presStyleIdx="0" presStyleCnt="5"/>
      <dgm:spPr/>
    </dgm:pt>
    <dgm:pt modelId="{A7D95F53-2A46-4CB0-9C57-3355A22F66E2}" type="pres">
      <dgm:prSet presAssocID="{528D503C-6EBC-4E78-9929-CF4CD0CF42F9}" presName="textBox5a" presStyleLbl="revTx" presStyleIdx="0" presStyleCnt="5">
        <dgm:presLayoutVars>
          <dgm:bulletEnabled val="1"/>
        </dgm:presLayoutVars>
      </dgm:prSet>
      <dgm:spPr/>
    </dgm:pt>
    <dgm:pt modelId="{3E8BC9CC-841F-46E9-9CAD-BE249B024CBC}" type="pres">
      <dgm:prSet presAssocID="{B6E630EE-E4B0-4684-8220-D6DE05A2BD34}" presName="bullet5b" presStyleLbl="node1" presStyleIdx="1" presStyleCnt="5"/>
      <dgm:spPr/>
    </dgm:pt>
    <dgm:pt modelId="{5BCBF1DB-FE09-4EF2-88F4-1FE1C62498C8}" type="pres">
      <dgm:prSet presAssocID="{B6E630EE-E4B0-4684-8220-D6DE05A2BD34}" presName="textBox5b" presStyleLbl="revTx" presStyleIdx="1" presStyleCnt="5">
        <dgm:presLayoutVars>
          <dgm:bulletEnabled val="1"/>
        </dgm:presLayoutVars>
      </dgm:prSet>
      <dgm:spPr/>
    </dgm:pt>
    <dgm:pt modelId="{392EED24-CE9B-4C45-8088-C2D770ADD020}" type="pres">
      <dgm:prSet presAssocID="{E4CA80E3-1AC0-4AA3-B8FB-8F18C449CB5D}" presName="bullet5c" presStyleLbl="node1" presStyleIdx="2" presStyleCnt="5"/>
      <dgm:spPr/>
    </dgm:pt>
    <dgm:pt modelId="{134FB28E-DD4B-4363-8D67-E53C13ADCE75}" type="pres">
      <dgm:prSet presAssocID="{E4CA80E3-1AC0-4AA3-B8FB-8F18C449CB5D}" presName="textBox5c" presStyleLbl="revTx" presStyleIdx="2" presStyleCnt="5">
        <dgm:presLayoutVars>
          <dgm:bulletEnabled val="1"/>
        </dgm:presLayoutVars>
      </dgm:prSet>
      <dgm:spPr/>
    </dgm:pt>
    <dgm:pt modelId="{706875CB-09C8-4149-80AB-F43CF4099EF7}" type="pres">
      <dgm:prSet presAssocID="{B3F1B74C-72AD-4C3E-94C5-B9FC19BC25B9}" presName="bullet5d" presStyleLbl="node1" presStyleIdx="3" presStyleCnt="5"/>
      <dgm:spPr/>
    </dgm:pt>
    <dgm:pt modelId="{6F1259C0-ADCE-42CB-9972-2D583BD3CB8F}" type="pres">
      <dgm:prSet presAssocID="{B3F1B74C-72AD-4C3E-94C5-B9FC19BC25B9}" presName="textBox5d" presStyleLbl="revTx" presStyleIdx="3" presStyleCnt="5">
        <dgm:presLayoutVars>
          <dgm:bulletEnabled val="1"/>
        </dgm:presLayoutVars>
      </dgm:prSet>
      <dgm:spPr/>
    </dgm:pt>
    <dgm:pt modelId="{AB55DF95-7E5E-48CF-90C1-CB0C4156EAC8}" type="pres">
      <dgm:prSet presAssocID="{E0A6A0F0-F7F3-46DE-B1C9-9048D7975D40}" presName="bullet5e" presStyleLbl="node1" presStyleIdx="4" presStyleCnt="5"/>
      <dgm:spPr/>
    </dgm:pt>
    <dgm:pt modelId="{A67F213E-1CBC-40AB-A306-F1D03E89CA40}" type="pres">
      <dgm:prSet presAssocID="{E0A6A0F0-F7F3-46DE-B1C9-9048D7975D40}" presName="textBox5e" presStyleLbl="revTx" presStyleIdx="4" presStyleCnt="5">
        <dgm:presLayoutVars>
          <dgm:bulletEnabled val="1"/>
        </dgm:presLayoutVars>
      </dgm:prSet>
      <dgm:spPr/>
    </dgm:pt>
  </dgm:ptLst>
  <dgm:cxnLst>
    <dgm:cxn modelId="{73132301-F844-41D7-B5AF-2183465C0E01}" srcId="{83BFDA14-F9F3-41CD-9B22-7552CBF092DF}" destId="{B3F1B74C-72AD-4C3E-94C5-B9FC19BC25B9}" srcOrd="3" destOrd="0" parTransId="{B2253123-6A16-466C-975F-5B1E0FF841E5}" sibTransId="{06E54351-33D5-4672-B919-0705A7B0BBDF}"/>
    <dgm:cxn modelId="{DC3FC90A-34A8-41A3-8B77-FC11438CE4CC}" type="presOf" srcId="{B3F1B74C-72AD-4C3E-94C5-B9FC19BC25B9}" destId="{6F1259C0-ADCE-42CB-9972-2D583BD3CB8F}" srcOrd="0" destOrd="0" presId="urn:microsoft.com/office/officeart/2005/8/layout/arrow2"/>
    <dgm:cxn modelId="{CD727330-694D-4E14-81FF-C261F5A219BB}" type="presOf" srcId="{E4CA80E3-1AC0-4AA3-B8FB-8F18C449CB5D}" destId="{134FB28E-DD4B-4363-8D67-E53C13ADCE75}" srcOrd="0" destOrd="0" presId="urn:microsoft.com/office/officeart/2005/8/layout/arrow2"/>
    <dgm:cxn modelId="{0048B763-169B-46D9-9269-0A3EAAD72736}" type="presOf" srcId="{E0A6A0F0-F7F3-46DE-B1C9-9048D7975D40}" destId="{A67F213E-1CBC-40AB-A306-F1D03E89CA40}" srcOrd="0" destOrd="0" presId="urn:microsoft.com/office/officeart/2005/8/layout/arrow2"/>
    <dgm:cxn modelId="{0870C84B-13D0-4F5E-9EBE-2E6B65E126AB}" type="presOf" srcId="{B6E630EE-E4B0-4684-8220-D6DE05A2BD34}" destId="{5BCBF1DB-FE09-4EF2-88F4-1FE1C62498C8}" srcOrd="0" destOrd="0" presId="urn:microsoft.com/office/officeart/2005/8/layout/arrow2"/>
    <dgm:cxn modelId="{64C07574-7713-401F-9021-FEF58322534A}" srcId="{83BFDA14-F9F3-41CD-9B22-7552CBF092DF}" destId="{E4CA80E3-1AC0-4AA3-B8FB-8F18C449CB5D}" srcOrd="2" destOrd="0" parTransId="{7A625772-DC64-4CC0-9F49-0D7E4599DF17}" sibTransId="{781C57CC-87AF-43EE-9A60-4B4B6ECD98EB}"/>
    <dgm:cxn modelId="{F3B1F682-CF17-4877-9C8B-63CE67D2354D}" type="presOf" srcId="{528D503C-6EBC-4E78-9929-CF4CD0CF42F9}" destId="{A7D95F53-2A46-4CB0-9C57-3355A22F66E2}" srcOrd="0" destOrd="0" presId="urn:microsoft.com/office/officeart/2005/8/layout/arrow2"/>
    <dgm:cxn modelId="{A9AB3EA4-FACC-4B5D-B059-02E3FC521E59}" srcId="{83BFDA14-F9F3-41CD-9B22-7552CBF092DF}" destId="{E0A6A0F0-F7F3-46DE-B1C9-9048D7975D40}" srcOrd="4" destOrd="0" parTransId="{008CF136-9CB9-495E-BDCD-D04E59CB8958}" sibTransId="{600DAB67-6798-4F27-BE90-D10786823386}"/>
    <dgm:cxn modelId="{A1481FA8-5D1B-4272-A85B-6D2DFA26B8D9}" srcId="{83BFDA14-F9F3-41CD-9B22-7552CBF092DF}" destId="{B6E630EE-E4B0-4684-8220-D6DE05A2BD34}" srcOrd="1" destOrd="0" parTransId="{684F0BF7-4A06-4331-AD7B-7B7AC7D94546}" sibTransId="{A7A94597-6AA5-42CF-8418-8BC132E2DB49}"/>
    <dgm:cxn modelId="{3AD5FCE8-DFA6-4C25-9F4C-5096DC3C2A8D}" srcId="{83BFDA14-F9F3-41CD-9B22-7552CBF092DF}" destId="{528D503C-6EBC-4E78-9929-CF4CD0CF42F9}" srcOrd="0" destOrd="0" parTransId="{EBC90632-34B5-45D4-B80C-F51777427394}" sibTransId="{06F20925-1046-4E45-8E68-72FFD0F641C7}"/>
    <dgm:cxn modelId="{5D7BDEF4-0094-49CA-A706-ADAD0E90ACCF}" type="presOf" srcId="{83BFDA14-F9F3-41CD-9B22-7552CBF092DF}" destId="{1798000C-B601-4AA5-8C15-2F7916AFA53B}" srcOrd="0" destOrd="0" presId="urn:microsoft.com/office/officeart/2005/8/layout/arrow2"/>
    <dgm:cxn modelId="{759F8A8A-9E24-40F7-A3D9-2C3D10F146CF}" type="presParOf" srcId="{1798000C-B601-4AA5-8C15-2F7916AFA53B}" destId="{ECAC8E8F-55E5-4C04-818F-5701030EEAE9}" srcOrd="0" destOrd="0" presId="urn:microsoft.com/office/officeart/2005/8/layout/arrow2"/>
    <dgm:cxn modelId="{2B86C823-9548-40F6-A0C1-7B8ADD67EF9A}" type="presParOf" srcId="{1798000C-B601-4AA5-8C15-2F7916AFA53B}" destId="{8A5C64F9-E85B-4CA4-93D3-196DD0E2E974}" srcOrd="1" destOrd="0" presId="urn:microsoft.com/office/officeart/2005/8/layout/arrow2"/>
    <dgm:cxn modelId="{06DFDBA7-70C4-44A6-AF73-C0BF7F207B60}" type="presParOf" srcId="{8A5C64F9-E85B-4CA4-93D3-196DD0E2E974}" destId="{59D4095E-7FE1-4D03-9DA0-504722A6FD2B}" srcOrd="0" destOrd="0" presId="urn:microsoft.com/office/officeart/2005/8/layout/arrow2"/>
    <dgm:cxn modelId="{F001FB48-E65B-407D-95AF-3427CE895D41}" type="presParOf" srcId="{8A5C64F9-E85B-4CA4-93D3-196DD0E2E974}" destId="{A7D95F53-2A46-4CB0-9C57-3355A22F66E2}" srcOrd="1" destOrd="0" presId="urn:microsoft.com/office/officeart/2005/8/layout/arrow2"/>
    <dgm:cxn modelId="{AE3DAC34-450D-4A9C-9583-0B8BAB428970}" type="presParOf" srcId="{8A5C64F9-E85B-4CA4-93D3-196DD0E2E974}" destId="{3E8BC9CC-841F-46E9-9CAD-BE249B024CBC}" srcOrd="2" destOrd="0" presId="urn:microsoft.com/office/officeart/2005/8/layout/arrow2"/>
    <dgm:cxn modelId="{79CD9A1F-90C0-4E96-80AE-C0FC7A799BE3}" type="presParOf" srcId="{8A5C64F9-E85B-4CA4-93D3-196DD0E2E974}" destId="{5BCBF1DB-FE09-4EF2-88F4-1FE1C62498C8}" srcOrd="3" destOrd="0" presId="urn:microsoft.com/office/officeart/2005/8/layout/arrow2"/>
    <dgm:cxn modelId="{9BA43AAA-8C56-41D4-A1EF-463E936B4DAA}" type="presParOf" srcId="{8A5C64F9-E85B-4CA4-93D3-196DD0E2E974}" destId="{392EED24-CE9B-4C45-8088-C2D770ADD020}" srcOrd="4" destOrd="0" presId="urn:microsoft.com/office/officeart/2005/8/layout/arrow2"/>
    <dgm:cxn modelId="{D58422D9-8BE6-4422-BF3A-6B3491DCA0F7}" type="presParOf" srcId="{8A5C64F9-E85B-4CA4-93D3-196DD0E2E974}" destId="{134FB28E-DD4B-4363-8D67-E53C13ADCE75}" srcOrd="5" destOrd="0" presId="urn:microsoft.com/office/officeart/2005/8/layout/arrow2"/>
    <dgm:cxn modelId="{2931B425-460C-4EE0-AB76-75B83A5CCD01}" type="presParOf" srcId="{8A5C64F9-E85B-4CA4-93D3-196DD0E2E974}" destId="{706875CB-09C8-4149-80AB-F43CF4099EF7}" srcOrd="6" destOrd="0" presId="urn:microsoft.com/office/officeart/2005/8/layout/arrow2"/>
    <dgm:cxn modelId="{F3C9EE04-F6EE-4B16-9D60-A6EBF6E6642E}" type="presParOf" srcId="{8A5C64F9-E85B-4CA4-93D3-196DD0E2E974}" destId="{6F1259C0-ADCE-42CB-9972-2D583BD3CB8F}" srcOrd="7" destOrd="0" presId="urn:microsoft.com/office/officeart/2005/8/layout/arrow2"/>
    <dgm:cxn modelId="{3D78E977-23C3-4033-B268-9733AF0D5D44}" type="presParOf" srcId="{8A5C64F9-E85B-4CA4-93D3-196DD0E2E974}" destId="{AB55DF95-7E5E-48CF-90C1-CB0C4156EAC8}" srcOrd="8" destOrd="0" presId="urn:microsoft.com/office/officeart/2005/8/layout/arrow2"/>
    <dgm:cxn modelId="{9DF95CD8-8FC0-4CD0-895A-F2BEA8F094A9}" type="presParOf" srcId="{8A5C64F9-E85B-4CA4-93D3-196DD0E2E974}" destId="{A67F213E-1CBC-40AB-A306-F1D03E89CA40}" srcOrd="9"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C8E8F-55E5-4C04-818F-5701030EEAE9}">
      <dsp:nvSpPr>
        <dsp:cNvPr id="0" name=""/>
        <dsp:cNvSpPr/>
      </dsp:nvSpPr>
      <dsp:spPr>
        <a:xfrm>
          <a:off x="372908" y="0"/>
          <a:ext cx="5449240" cy="3405775"/>
        </a:xfrm>
        <a:prstGeom prst="swooshArrow">
          <a:avLst>
            <a:gd name="adj1" fmla="val 25000"/>
            <a:gd name="adj2" fmla="val 25000"/>
          </a:avLst>
        </a:prstGeom>
        <a:solidFill>
          <a:schemeClr val="dk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59D4095E-7FE1-4D03-9DA0-504722A6FD2B}">
      <dsp:nvSpPr>
        <dsp:cNvPr id="0" name=""/>
        <dsp:cNvSpPr/>
      </dsp:nvSpPr>
      <dsp:spPr>
        <a:xfrm>
          <a:off x="909658" y="2532534"/>
          <a:ext cx="125332" cy="125332"/>
        </a:xfrm>
        <a:prstGeom prst="ellips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A7D95F53-2A46-4CB0-9C57-3355A22F66E2}">
      <dsp:nvSpPr>
        <dsp:cNvPr id="0" name=""/>
        <dsp:cNvSpPr/>
      </dsp:nvSpPr>
      <dsp:spPr>
        <a:xfrm>
          <a:off x="972324" y="2595200"/>
          <a:ext cx="713850" cy="81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411" tIns="0" rIns="0" bIns="0" numCol="1" spcCol="1270" anchor="t" anchorCtr="0">
          <a:noAutofit/>
        </a:bodyPr>
        <a:lstStyle/>
        <a:p>
          <a:pPr marL="0" lvl="0" indent="0" algn="l" defTabSz="977900">
            <a:lnSpc>
              <a:spcPct val="90000"/>
            </a:lnSpc>
            <a:spcBef>
              <a:spcPct val="0"/>
            </a:spcBef>
            <a:spcAft>
              <a:spcPct val="35000"/>
            </a:spcAft>
            <a:buNone/>
          </a:pPr>
          <a:r>
            <a:rPr lang="en-US" sz="2200" kern="1200" dirty="0"/>
            <a:t>2025</a:t>
          </a:r>
        </a:p>
      </dsp:txBody>
      <dsp:txXfrm>
        <a:off x="972324" y="2595200"/>
        <a:ext cx="713850" cy="810574"/>
      </dsp:txXfrm>
    </dsp:sp>
    <dsp:sp modelId="{3E8BC9CC-841F-46E9-9CAD-BE249B024CBC}">
      <dsp:nvSpPr>
        <dsp:cNvPr id="0" name=""/>
        <dsp:cNvSpPr/>
      </dsp:nvSpPr>
      <dsp:spPr>
        <a:xfrm>
          <a:off x="1588089" y="1880668"/>
          <a:ext cx="196172" cy="196172"/>
        </a:xfrm>
        <a:prstGeom prst="ellips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5BCBF1DB-FE09-4EF2-88F4-1FE1C62498C8}">
      <dsp:nvSpPr>
        <dsp:cNvPr id="0" name=""/>
        <dsp:cNvSpPr/>
      </dsp:nvSpPr>
      <dsp:spPr>
        <a:xfrm>
          <a:off x="1686175" y="1978755"/>
          <a:ext cx="904573" cy="1427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948" tIns="0" rIns="0" bIns="0" numCol="1" spcCol="1270" anchor="t" anchorCtr="0">
          <a:noAutofit/>
        </a:bodyPr>
        <a:lstStyle/>
        <a:p>
          <a:pPr marL="0" lvl="0" indent="0" algn="l" defTabSz="977900">
            <a:lnSpc>
              <a:spcPct val="90000"/>
            </a:lnSpc>
            <a:spcBef>
              <a:spcPct val="0"/>
            </a:spcBef>
            <a:spcAft>
              <a:spcPct val="35000"/>
            </a:spcAft>
            <a:buNone/>
          </a:pPr>
          <a:r>
            <a:rPr lang="en-US" sz="2200" kern="1200" dirty="0"/>
            <a:t>2026</a:t>
          </a:r>
        </a:p>
      </dsp:txBody>
      <dsp:txXfrm>
        <a:off x="1686175" y="1978755"/>
        <a:ext cx="904573" cy="1427019"/>
      </dsp:txXfrm>
    </dsp:sp>
    <dsp:sp modelId="{392EED24-CE9B-4C45-8088-C2D770ADD020}">
      <dsp:nvSpPr>
        <dsp:cNvPr id="0" name=""/>
        <dsp:cNvSpPr/>
      </dsp:nvSpPr>
      <dsp:spPr>
        <a:xfrm>
          <a:off x="2459967" y="1360947"/>
          <a:ext cx="261563" cy="261563"/>
        </a:xfrm>
        <a:prstGeom prst="ellips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134FB28E-DD4B-4363-8D67-E53C13ADCE75}">
      <dsp:nvSpPr>
        <dsp:cNvPr id="0" name=""/>
        <dsp:cNvSpPr/>
      </dsp:nvSpPr>
      <dsp:spPr>
        <a:xfrm>
          <a:off x="2590749" y="1491729"/>
          <a:ext cx="1051703" cy="1914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597" tIns="0" rIns="0" bIns="0" numCol="1" spcCol="1270" anchor="t" anchorCtr="0">
          <a:noAutofit/>
        </a:bodyPr>
        <a:lstStyle/>
        <a:p>
          <a:pPr marL="0" lvl="0" indent="0" algn="l" defTabSz="977900">
            <a:lnSpc>
              <a:spcPct val="90000"/>
            </a:lnSpc>
            <a:spcBef>
              <a:spcPct val="0"/>
            </a:spcBef>
            <a:spcAft>
              <a:spcPct val="35000"/>
            </a:spcAft>
            <a:buNone/>
          </a:pPr>
          <a:r>
            <a:rPr lang="en-US" sz="2200" kern="1200" dirty="0"/>
            <a:t>2027</a:t>
          </a:r>
        </a:p>
      </dsp:txBody>
      <dsp:txXfrm>
        <a:off x="2590749" y="1491729"/>
        <a:ext cx="1051703" cy="1914045"/>
      </dsp:txXfrm>
    </dsp:sp>
    <dsp:sp modelId="{706875CB-09C8-4149-80AB-F43CF4099EF7}">
      <dsp:nvSpPr>
        <dsp:cNvPr id="0" name=""/>
        <dsp:cNvSpPr/>
      </dsp:nvSpPr>
      <dsp:spPr>
        <a:xfrm>
          <a:off x="3473526" y="954979"/>
          <a:ext cx="337852" cy="337852"/>
        </a:xfrm>
        <a:prstGeom prst="ellips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F1259C0-ADCE-42CB-9972-2D583BD3CB8F}">
      <dsp:nvSpPr>
        <dsp:cNvPr id="0" name=""/>
        <dsp:cNvSpPr/>
      </dsp:nvSpPr>
      <dsp:spPr>
        <a:xfrm>
          <a:off x="3642452" y="1123905"/>
          <a:ext cx="1089848" cy="228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21" tIns="0" rIns="0" bIns="0" numCol="1" spcCol="1270" anchor="t" anchorCtr="0">
          <a:noAutofit/>
        </a:bodyPr>
        <a:lstStyle/>
        <a:p>
          <a:pPr marL="0" lvl="0" indent="0" algn="l" defTabSz="977900">
            <a:lnSpc>
              <a:spcPct val="90000"/>
            </a:lnSpc>
            <a:spcBef>
              <a:spcPct val="0"/>
            </a:spcBef>
            <a:spcAft>
              <a:spcPct val="35000"/>
            </a:spcAft>
            <a:buNone/>
          </a:pPr>
          <a:r>
            <a:rPr lang="en-US" sz="2200" kern="1200" dirty="0"/>
            <a:t>2028</a:t>
          </a:r>
        </a:p>
      </dsp:txBody>
      <dsp:txXfrm>
        <a:off x="3642452" y="1123905"/>
        <a:ext cx="1089848" cy="2281869"/>
      </dsp:txXfrm>
    </dsp:sp>
    <dsp:sp modelId="{AB55DF95-7E5E-48CF-90C1-CB0C4156EAC8}">
      <dsp:nvSpPr>
        <dsp:cNvPr id="0" name=""/>
        <dsp:cNvSpPr/>
      </dsp:nvSpPr>
      <dsp:spPr>
        <a:xfrm>
          <a:off x="4517055" y="683879"/>
          <a:ext cx="430489" cy="430489"/>
        </a:xfrm>
        <a:prstGeom prst="ellips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A67F213E-1CBC-40AB-A306-F1D03E89CA40}">
      <dsp:nvSpPr>
        <dsp:cNvPr id="0" name=""/>
        <dsp:cNvSpPr/>
      </dsp:nvSpPr>
      <dsp:spPr>
        <a:xfrm>
          <a:off x="4732300" y="899124"/>
          <a:ext cx="1089848" cy="2506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108" tIns="0" rIns="0" bIns="0" numCol="1" spcCol="1270" anchor="t" anchorCtr="0">
          <a:noAutofit/>
        </a:bodyPr>
        <a:lstStyle/>
        <a:p>
          <a:pPr marL="0" lvl="0" indent="0" algn="l" defTabSz="977900">
            <a:lnSpc>
              <a:spcPct val="90000"/>
            </a:lnSpc>
            <a:spcBef>
              <a:spcPct val="0"/>
            </a:spcBef>
            <a:spcAft>
              <a:spcPct val="35000"/>
            </a:spcAft>
            <a:buNone/>
          </a:pPr>
          <a:r>
            <a:rPr lang="en-US" sz="2200" kern="1200" dirty="0"/>
            <a:t>2029</a:t>
          </a:r>
        </a:p>
      </dsp:txBody>
      <dsp:txXfrm>
        <a:off x="4732300" y="899124"/>
        <a:ext cx="1089848" cy="25066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C8E8F-55E5-4C04-818F-5701030EEAE9}">
      <dsp:nvSpPr>
        <dsp:cNvPr id="0" name=""/>
        <dsp:cNvSpPr/>
      </dsp:nvSpPr>
      <dsp:spPr>
        <a:xfrm>
          <a:off x="0" y="49433"/>
          <a:ext cx="4260273" cy="2662670"/>
        </a:xfrm>
        <a:prstGeom prst="swooshArrow">
          <a:avLst>
            <a:gd name="adj1" fmla="val 25000"/>
            <a:gd name="adj2" fmla="val 25000"/>
          </a:avLst>
        </a:prstGeom>
        <a:solidFill>
          <a:schemeClr val="dk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59D4095E-7FE1-4D03-9DA0-504722A6FD2B}">
      <dsp:nvSpPr>
        <dsp:cNvPr id="0" name=""/>
        <dsp:cNvSpPr/>
      </dsp:nvSpPr>
      <dsp:spPr>
        <a:xfrm>
          <a:off x="419636" y="2029395"/>
          <a:ext cx="97986" cy="97986"/>
        </a:xfrm>
        <a:prstGeom prst="ellips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A7D95F53-2A46-4CB0-9C57-3355A22F66E2}">
      <dsp:nvSpPr>
        <dsp:cNvPr id="0" name=""/>
        <dsp:cNvSpPr/>
      </dsp:nvSpPr>
      <dsp:spPr>
        <a:xfrm>
          <a:off x="468630" y="2078388"/>
          <a:ext cx="558095" cy="633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921" tIns="0" rIns="0" bIns="0" numCol="1" spcCol="1270" anchor="t" anchorCtr="0">
          <a:noAutofit/>
        </a:bodyPr>
        <a:lstStyle/>
        <a:p>
          <a:pPr marL="0" lvl="0" indent="0" algn="l" defTabSz="755650">
            <a:lnSpc>
              <a:spcPct val="90000"/>
            </a:lnSpc>
            <a:spcBef>
              <a:spcPct val="0"/>
            </a:spcBef>
            <a:spcAft>
              <a:spcPct val="35000"/>
            </a:spcAft>
            <a:buNone/>
          </a:pPr>
          <a:r>
            <a:rPr lang="en-US" sz="1700" kern="1200" dirty="0"/>
            <a:t>2025</a:t>
          </a:r>
        </a:p>
      </dsp:txBody>
      <dsp:txXfrm>
        <a:off x="468630" y="2078388"/>
        <a:ext cx="558095" cy="633715"/>
      </dsp:txXfrm>
    </dsp:sp>
    <dsp:sp modelId="{3E8BC9CC-841F-46E9-9CAD-BE249B024CBC}">
      <dsp:nvSpPr>
        <dsp:cNvPr id="0" name=""/>
        <dsp:cNvSpPr/>
      </dsp:nvSpPr>
      <dsp:spPr>
        <a:xfrm>
          <a:off x="950040" y="1519760"/>
          <a:ext cx="153369" cy="153369"/>
        </a:xfrm>
        <a:prstGeom prst="ellips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5BCBF1DB-FE09-4EF2-88F4-1FE1C62498C8}">
      <dsp:nvSpPr>
        <dsp:cNvPr id="0" name=""/>
        <dsp:cNvSpPr/>
      </dsp:nvSpPr>
      <dsp:spPr>
        <a:xfrm>
          <a:off x="1026725" y="1596445"/>
          <a:ext cx="707205" cy="1115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7" tIns="0" rIns="0" bIns="0" numCol="1" spcCol="1270" anchor="t" anchorCtr="0">
          <a:noAutofit/>
        </a:bodyPr>
        <a:lstStyle/>
        <a:p>
          <a:pPr marL="0" lvl="0" indent="0" algn="l" defTabSz="755650">
            <a:lnSpc>
              <a:spcPct val="90000"/>
            </a:lnSpc>
            <a:spcBef>
              <a:spcPct val="0"/>
            </a:spcBef>
            <a:spcAft>
              <a:spcPct val="35000"/>
            </a:spcAft>
            <a:buNone/>
          </a:pPr>
          <a:r>
            <a:rPr lang="en-US" sz="1700" kern="1200" dirty="0">
              <a:solidFill>
                <a:schemeClr val="bg1">
                  <a:lumMod val="85000"/>
                </a:schemeClr>
              </a:solidFill>
            </a:rPr>
            <a:t>2026</a:t>
          </a:r>
        </a:p>
      </dsp:txBody>
      <dsp:txXfrm>
        <a:off x="1026725" y="1596445"/>
        <a:ext cx="707205" cy="1115658"/>
      </dsp:txXfrm>
    </dsp:sp>
    <dsp:sp modelId="{392EED24-CE9B-4C45-8088-C2D770ADD020}">
      <dsp:nvSpPr>
        <dsp:cNvPr id="0" name=""/>
        <dsp:cNvSpPr/>
      </dsp:nvSpPr>
      <dsp:spPr>
        <a:xfrm>
          <a:off x="1631684" y="1113436"/>
          <a:ext cx="204493" cy="204493"/>
        </a:xfrm>
        <a:prstGeom prst="ellips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134FB28E-DD4B-4363-8D67-E53C13ADCE75}">
      <dsp:nvSpPr>
        <dsp:cNvPr id="0" name=""/>
        <dsp:cNvSpPr/>
      </dsp:nvSpPr>
      <dsp:spPr>
        <a:xfrm>
          <a:off x="1733931" y="1215683"/>
          <a:ext cx="822232" cy="1496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357" tIns="0" rIns="0" bIns="0" numCol="1" spcCol="1270" anchor="t" anchorCtr="0">
          <a:noAutofit/>
        </a:bodyPr>
        <a:lstStyle/>
        <a:p>
          <a:pPr marL="0" lvl="0" indent="0" algn="l" defTabSz="755650">
            <a:lnSpc>
              <a:spcPct val="90000"/>
            </a:lnSpc>
            <a:spcBef>
              <a:spcPct val="0"/>
            </a:spcBef>
            <a:spcAft>
              <a:spcPct val="35000"/>
            </a:spcAft>
            <a:buNone/>
          </a:pPr>
          <a:r>
            <a:rPr lang="en-US" sz="1700" kern="1200" dirty="0">
              <a:solidFill>
                <a:schemeClr val="bg1">
                  <a:lumMod val="85000"/>
                </a:schemeClr>
              </a:solidFill>
            </a:rPr>
            <a:t>2027</a:t>
          </a:r>
        </a:p>
      </dsp:txBody>
      <dsp:txXfrm>
        <a:off x="1733931" y="1215683"/>
        <a:ext cx="822232" cy="1496420"/>
      </dsp:txXfrm>
    </dsp:sp>
    <dsp:sp modelId="{706875CB-09C8-4149-80AB-F43CF4099EF7}">
      <dsp:nvSpPr>
        <dsp:cNvPr id="0" name=""/>
        <dsp:cNvSpPr/>
      </dsp:nvSpPr>
      <dsp:spPr>
        <a:xfrm>
          <a:off x="2424095" y="796046"/>
          <a:ext cx="264136" cy="264136"/>
        </a:xfrm>
        <a:prstGeom prst="ellips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F1259C0-ADCE-42CB-9972-2D583BD3CB8F}">
      <dsp:nvSpPr>
        <dsp:cNvPr id="0" name=""/>
        <dsp:cNvSpPr/>
      </dsp:nvSpPr>
      <dsp:spPr>
        <a:xfrm>
          <a:off x="2556163" y="928114"/>
          <a:ext cx="852054" cy="178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961" tIns="0" rIns="0" bIns="0" numCol="1" spcCol="1270" anchor="t" anchorCtr="0">
          <a:noAutofit/>
        </a:bodyPr>
        <a:lstStyle/>
        <a:p>
          <a:pPr marL="0" lvl="0" indent="0" algn="l" defTabSz="755650">
            <a:lnSpc>
              <a:spcPct val="90000"/>
            </a:lnSpc>
            <a:spcBef>
              <a:spcPct val="0"/>
            </a:spcBef>
            <a:spcAft>
              <a:spcPct val="35000"/>
            </a:spcAft>
            <a:buNone/>
          </a:pPr>
          <a:r>
            <a:rPr lang="en-US" sz="1700" kern="1200" dirty="0">
              <a:solidFill>
                <a:schemeClr val="bg1">
                  <a:lumMod val="85000"/>
                </a:schemeClr>
              </a:solidFill>
            </a:rPr>
            <a:t>2028</a:t>
          </a:r>
        </a:p>
      </dsp:txBody>
      <dsp:txXfrm>
        <a:off x="2556163" y="928114"/>
        <a:ext cx="852054" cy="1783989"/>
      </dsp:txXfrm>
    </dsp:sp>
    <dsp:sp modelId="{AB55DF95-7E5E-48CF-90C1-CB0C4156EAC8}">
      <dsp:nvSpPr>
        <dsp:cNvPr id="0" name=""/>
        <dsp:cNvSpPr/>
      </dsp:nvSpPr>
      <dsp:spPr>
        <a:xfrm>
          <a:off x="3239937" y="584097"/>
          <a:ext cx="336561" cy="336561"/>
        </a:xfrm>
        <a:prstGeom prst="ellips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A67F213E-1CBC-40AB-A306-F1D03E89CA40}">
      <dsp:nvSpPr>
        <dsp:cNvPr id="0" name=""/>
        <dsp:cNvSpPr/>
      </dsp:nvSpPr>
      <dsp:spPr>
        <a:xfrm>
          <a:off x="3408218" y="752378"/>
          <a:ext cx="852054" cy="1959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337" tIns="0" rIns="0" bIns="0" numCol="1" spcCol="1270" anchor="t" anchorCtr="0">
          <a:noAutofit/>
        </a:bodyPr>
        <a:lstStyle/>
        <a:p>
          <a:pPr marL="0" lvl="0" indent="0" algn="l" defTabSz="755650">
            <a:lnSpc>
              <a:spcPct val="90000"/>
            </a:lnSpc>
            <a:spcBef>
              <a:spcPct val="0"/>
            </a:spcBef>
            <a:spcAft>
              <a:spcPct val="35000"/>
            </a:spcAft>
            <a:buNone/>
          </a:pPr>
          <a:r>
            <a:rPr lang="en-US" sz="1700" kern="1200" dirty="0">
              <a:solidFill>
                <a:schemeClr val="bg1">
                  <a:lumMod val="85000"/>
                </a:schemeClr>
              </a:solidFill>
            </a:rPr>
            <a:t>2029</a:t>
          </a:r>
        </a:p>
      </dsp:txBody>
      <dsp:txXfrm>
        <a:off x="3408218" y="752378"/>
        <a:ext cx="852054" cy="1959725"/>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62CE7F-3A2B-46D4-9DC1-B71F560D3623}" type="datetimeFigureOut">
              <a:rPr lang="en-US" smtClean="0"/>
              <a:t>5/9/2026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856E89-AAD0-4E79-B75F-894B6F935AAA}" type="slidenum">
              <a:rPr lang="en-US" smtClean="0"/>
              <a:t>‹#›</a:t>
            </a:fld>
            <a:endParaRPr lang="en-US"/>
          </a:p>
        </p:txBody>
      </p:sp>
    </p:spTree>
    <p:extLst>
      <p:ext uri="{BB962C8B-B14F-4D97-AF65-F5344CB8AC3E}">
        <p14:creationId xmlns:p14="http://schemas.microsoft.com/office/powerpoint/2010/main" val="3406236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3B68E5-EFBF-482F-9AC2-4332C0FB9631}"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2923451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
        <p:cNvGrpSpPr/>
        <p:nvPr/>
      </p:nvGrpSpPr>
      <p:grpSpPr>
        <a:xfrm>
          <a:off x="0" y="0"/>
          <a:ext cx="0" cy="0"/>
          <a:chOff x="0" y="0"/>
          <a:chExt cx="0" cy="0"/>
        </a:xfrm>
      </p:grpSpPr>
      <p:sp>
        <p:nvSpPr>
          <p:cNvPr id="46" name="Google Shape;46;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endParaRPr lang="en-US" sz="2800" dirty="0"/>
          </a:p>
        </p:txBody>
      </p:sp>
      <p:sp>
        <p:nvSpPr>
          <p:cNvPr id="47" name="Google Shape;47;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innovative approach is remote sensing, which helps us map soil degradation in pastures, cities, and farmlands, providing valuable data for better management and policy.”</a:t>
            </a:r>
          </a:p>
        </p:txBody>
      </p:sp>
      <p:sp>
        <p:nvSpPr>
          <p:cNvPr id="4" name="Slide Number Placeholder 3"/>
          <p:cNvSpPr>
            <a:spLocks noGrp="1"/>
          </p:cNvSpPr>
          <p:nvPr>
            <p:ph type="sldNum" sz="quarter" idx="5"/>
          </p:nvPr>
        </p:nvSpPr>
        <p:spPr/>
        <p:txBody>
          <a:bodyPr/>
          <a:lstStyle/>
          <a:p>
            <a:fld id="{20B3A3FC-EE81-4566-A419-E670412115D9}" type="slidenum">
              <a:rPr lang="en-US" smtClean="0"/>
              <a:t>3</a:t>
            </a:fld>
            <a:endParaRPr lang="en-US"/>
          </a:p>
        </p:txBody>
      </p:sp>
    </p:spTree>
    <p:extLst>
      <p:ext uri="{BB962C8B-B14F-4D97-AF65-F5344CB8AC3E}">
        <p14:creationId xmlns:p14="http://schemas.microsoft.com/office/powerpoint/2010/main" val="15650656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innovative approach is remote sensing, which helps us map soil degradation in pastures, cities, and farmlands, providing valuable data for better management and policy.”</a:t>
            </a:r>
          </a:p>
        </p:txBody>
      </p:sp>
      <p:sp>
        <p:nvSpPr>
          <p:cNvPr id="4" name="Slide Number Placeholder 3"/>
          <p:cNvSpPr>
            <a:spLocks noGrp="1"/>
          </p:cNvSpPr>
          <p:nvPr>
            <p:ph type="sldNum" sz="quarter" idx="5"/>
          </p:nvPr>
        </p:nvSpPr>
        <p:spPr/>
        <p:txBody>
          <a:bodyPr/>
          <a:lstStyle/>
          <a:p>
            <a:fld id="{20B3A3FC-EE81-4566-A419-E670412115D9}" type="slidenum">
              <a:rPr lang="en-US" smtClean="0"/>
              <a:t>4</a:t>
            </a:fld>
            <a:endParaRPr lang="en-US"/>
          </a:p>
        </p:txBody>
      </p:sp>
    </p:spTree>
    <p:extLst>
      <p:ext uri="{BB962C8B-B14F-4D97-AF65-F5344CB8AC3E}">
        <p14:creationId xmlns:p14="http://schemas.microsoft.com/office/powerpoint/2010/main" val="1777962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3B68E5-EFBF-482F-9AC2-4332C0FB9631}"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19183523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daab395075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4" name="Google Shape;64;gdaab395075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marR="0" lvl="0" indent="0" algn="just" defTabSz="914400" rtl="0" eaLnBrk="1" fontAlgn="auto" latinLnBrk="0" hangingPunct="1">
              <a:lnSpc>
                <a:spcPct val="100000"/>
              </a:lnSpc>
              <a:spcBef>
                <a:spcPts val="1200"/>
              </a:spcBef>
              <a:spcAft>
                <a:spcPts val="120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5" name="Google Shape;65;gdaab395075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GB" sz="1400" b="0" i="0" u="none" strike="noStrike" kern="0" cap="none" spc="0" normalizeH="0" baseline="0" noProof="0">
                <a:ln>
                  <a:noFill/>
                </a:ln>
                <a:solidFill>
                  <a:srgbClr val="000000"/>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6</a:t>
            </a:fld>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4782390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90101E4-B1B6-4665-99D3-14ED1ABB62F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10619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90101E4-B1B6-4665-99D3-14ED1ABB62F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4764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90101E4-B1B6-4665-99D3-14ED1ABB62F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295207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fact, if you look at the word cloud of our publications, soil consistently stands out as a core and sustainable research theme.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3B68E5-EFBF-482F-9AC2-4332C0FB9631}"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27792750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3B68E5-EFBF-482F-9AC2-4332C0FB9631}"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20707792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3B68E5-EFBF-482F-9AC2-4332C0FB9631}"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6921503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8F4F73-2399-4FDE-94BE-35E7DB377ED6}" type="slidenum">
              <a:rPr lang="en-US" smtClean="0"/>
              <a:t>13</a:t>
            </a:fld>
            <a:endParaRPr lang="en-US"/>
          </a:p>
        </p:txBody>
      </p:sp>
    </p:spTree>
    <p:extLst>
      <p:ext uri="{BB962C8B-B14F-4D97-AF65-F5344CB8AC3E}">
        <p14:creationId xmlns:p14="http://schemas.microsoft.com/office/powerpoint/2010/main" val="30348280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8F4F73-2399-4FDE-94BE-35E7DB377ED6}" type="slidenum">
              <a:rPr lang="en-US" smtClean="0"/>
              <a:t>14</a:t>
            </a:fld>
            <a:endParaRPr lang="en-US"/>
          </a:p>
        </p:txBody>
      </p:sp>
    </p:spTree>
    <p:extLst>
      <p:ext uri="{BB962C8B-B14F-4D97-AF65-F5344CB8AC3E}">
        <p14:creationId xmlns:p14="http://schemas.microsoft.com/office/powerpoint/2010/main" val="12334014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innovative approach is remote sensing, which helps us map soil degradation in pastures, cities, and farmlands, providing valuable data for better management and policy.”</a:t>
            </a:r>
          </a:p>
        </p:txBody>
      </p:sp>
      <p:sp>
        <p:nvSpPr>
          <p:cNvPr id="4" name="Slide Number Placeholder 3"/>
          <p:cNvSpPr>
            <a:spLocks noGrp="1"/>
          </p:cNvSpPr>
          <p:nvPr>
            <p:ph type="sldNum" sz="quarter" idx="5"/>
          </p:nvPr>
        </p:nvSpPr>
        <p:spPr/>
        <p:txBody>
          <a:bodyPr/>
          <a:lstStyle/>
          <a:p>
            <a:fld id="{20B3A3FC-EE81-4566-A419-E670412115D9}" type="slidenum">
              <a:rPr lang="en-US" smtClean="0"/>
              <a:t>15</a:t>
            </a:fld>
            <a:endParaRPr lang="en-US"/>
          </a:p>
        </p:txBody>
      </p:sp>
    </p:spTree>
    <p:extLst>
      <p:ext uri="{BB962C8B-B14F-4D97-AF65-F5344CB8AC3E}">
        <p14:creationId xmlns:p14="http://schemas.microsoft.com/office/powerpoint/2010/main" val="38590452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3B68E5-EFBF-482F-9AC2-4332C0FB9631}"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37319429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innovative approach is remote sensing, which helps us map soil degradation in pastures, cities, and farmlands, providing valuable data for better management and policy.”</a:t>
            </a:r>
          </a:p>
        </p:txBody>
      </p:sp>
      <p:sp>
        <p:nvSpPr>
          <p:cNvPr id="4" name="Slide Number Placeholder 3"/>
          <p:cNvSpPr>
            <a:spLocks noGrp="1"/>
          </p:cNvSpPr>
          <p:nvPr>
            <p:ph type="sldNum" sz="quarter" idx="5"/>
          </p:nvPr>
        </p:nvSpPr>
        <p:spPr/>
        <p:txBody>
          <a:bodyPr/>
          <a:lstStyle/>
          <a:p>
            <a:fld id="{20B3A3FC-EE81-4566-A419-E670412115D9}" type="slidenum">
              <a:rPr lang="en-US" smtClean="0"/>
              <a:t>20</a:t>
            </a:fld>
            <a:endParaRPr lang="en-US"/>
          </a:p>
        </p:txBody>
      </p:sp>
    </p:spTree>
    <p:extLst>
      <p:ext uri="{BB962C8B-B14F-4D97-AF65-F5344CB8AC3E}">
        <p14:creationId xmlns:p14="http://schemas.microsoft.com/office/powerpoint/2010/main" val="41238129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Food and Agriculture Organization-</a:t>
            </a:r>
            <a:r>
              <a:rPr lang="hy-AM" dirty="0"/>
              <a:t>ը «</a:t>
            </a:r>
            <a:r>
              <a:rPr lang="en-US" dirty="0"/>
              <a:t>undernourishment»-</a:t>
            </a:r>
            <a:r>
              <a:rPr lang="hy-AM" dirty="0"/>
              <a:t>ը սահմանում է որպես վիճակ, երբ մարդու սովորական սննդային էներգիայի ընդունումը երկար ժամանակ մնում է նվազագույն պահանջվող մակարդակից ցածր։</a:t>
            </a:r>
            <a:r>
              <a:rPr lang="en-US" dirty="0"/>
              <a:t> </a:t>
            </a:r>
            <a:r>
              <a:rPr lang="en-US" dirty="0" err="1"/>
              <a:t>այո</a:t>
            </a:r>
            <a:r>
              <a:rPr lang="en-US" dirty="0"/>
              <a:t> </a:t>
            </a:r>
            <a:r>
              <a:rPr lang="en-US" dirty="0" err="1"/>
              <a:t>երկար</a:t>
            </a:r>
            <a:r>
              <a:rPr lang="en-US" dirty="0"/>
              <a:t> </a:t>
            </a:r>
            <a:r>
              <a:rPr lang="en-US" dirty="0" err="1"/>
              <a:t>ժամանա</a:t>
            </a:r>
            <a:r>
              <a:rPr lang="en-US" dirty="0"/>
              <a:t> </a:t>
            </a:r>
            <a:r>
              <a:rPr lang="en-US" dirty="0" err="1"/>
              <a:t>սոված</a:t>
            </a:r>
            <a:r>
              <a:rPr lang="en-US" dirty="0"/>
              <a:t> </a:t>
            </a:r>
            <a:r>
              <a:rPr lang="en-US" dirty="0" err="1"/>
              <a:t>մարդը</a:t>
            </a:r>
            <a:r>
              <a:rPr lang="en-US" dirty="0"/>
              <a:t> </a:t>
            </a:r>
            <a:r>
              <a:rPr lang="en-US" dirty="0" err="1"/>
              <a:t>կունենա</a:t>
            </a:r>
            <a:r>
              <a:rPr lang="en-US" dirty="0"/>
              <a:t> </a:t>
            </a:r>
            <a:r>
              <a:rPr lang="en-US" dirty="0" err="1"/>
              <a:t>թրսնուցում</a:t>
            </a:r>
            <a:r>
              <a:rPr lang="en-US" dirty="0"/>
              <a:t> </a:t>
            </a:r>
          </a:p>
        </p:txBody>
      </p:sp>
      <p:sp>
        <p:nvSpPr>
          <p:cNvPr id="4" name="Slide Number Placeholder 3"/>
          <p:cNvSpPr>
            <a:spLocks noGrp="1"/>
          </p:cNvSpPr>
          <p:nvPr>
            <p:ph type="sldNum" sz="quarter" idx="5"/>
          </p:nvPr>
        </p:nvSpPr>
        <p:spPr/>
        <p:txBody>
          <a:bodyPr/>
          <a:lstStyle/>
          <a:p>
            <a:fld id="{FD856E89-AAD0-4E79-B75F-894B6F935AAA}" type="slidenum">
              <a:rPr lang="en-US" smtClean="0"/>
              <a:t>22</a:t>
            </a:fld>
            <a:endParaRPr lang="en-US"/>
          </a:p>
        </p:txBody>
      </p:sp>
    </p:spTree>
    <p:extLst>
      <p:ext uri="{BB962C8B-B14F-4D97-AF65-F5344CB8AC3E}">
        <p14:creationId xmlns:p14="http://schemas.microsoft.com/office/powerpoint/2010/main" val="6655032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Food and Agriculture Organization-</a:t>
            </a:r>
            <a:r>
              <a:rPr lang="hy-AM" dirty="0"/>
              <a:t>ը «</a:t>
            </a:r>
            <a:r>
              <a:rPr lang="en-US" dirty="0"/>
              <a:t>undernourishment»-</a:t>
            </a:r>
            <a:r>
              <a:rPr lang="hy-AM" dirty="0"/>
              <a:t>ը սահմանում է որպես վիճակ, երբ մարդու սովորական սննդային էներգիայի ընդունումը երկար ժամանակ մնում է նվազագույն պահանջվող մակարդակից ցածր։</a:t>
            </a:r>
            <a:endParaRPr lang="en-US" dirty="0"/>
          </a:p>
          <a:p>
            <a:r>
              <a:rPr lang="hy-AM" b="1" dirty="0"/>
              <a:t>Պարենային անվտանգություն (</a:t>
            </a:r>
            <a:r>
              <a:rPr lang="en-US" b="1" dirty="0"/>
              <a:t>Food Security)</a:t>
            </a:r>
            <a:r>
              <a:rPr lang="en-US" dirty="0"/>
              <a:t> </a:t>
            </a:r>
            <a:r>
              <a:rPr lang="hy-AM" dirty="0"/>
              <a:t>հասկացությունը վերաբերում է մարդկանց բավարար, հասանելի և սննդարար սննդով ապահովված լինելուն։ Եթե սնունդը բավարար է կալորիականությամբ, բայց աղքատ է վիտամիններով և հանքանյութերով, ապա մարդիկ կարող են չսովել, բայց ունենալ միկրոսննդանյութերի պակաս։ </a:t>
            </a:r>
            <a:r>
              <a:rPr lang="hy-AM" b="1" dirty="0"/>
              <a:t>Թերսնուցումը (</a:t>
            </a:r>
            <a:r>
              <a:rPr lang="en-US" b="1" dirty="0"/>
              <a:t>Undernourishment)</a:t>
            </a:r>
            <a:r>
              <a:rPr lang="en-US" dirty="0"/>
              <a:t> </a:t>
            </a:r>
            <a:r>
              <a:rPr lang="hy-AM" dirty="0"/>
              <a:t>հիմնականում կապված է էներգիայի (կալորիաների) անբավարար ընդունման հետ, մինչդեռ միկրոսննդանյութերի պակասը հաճախ կոչվում է </a:t>
            </a:r>
            <a:r>
              <a:rPr lang="hy-AM" b="1" dirty="0"/>
              <a:t>«թաքնված սով» (</a:t>
            </a:r>
            <a:r>
              <a:rPr lang="en-US" b="1" dirty="0"/>
              <a:t>hidden hunger)</a:t>
            </a:r>
            <a:r>
              <a:rPr lang="en-US" dirty="0"/>
              <a:t>։ </a:t>
            </a:r>
            <a:r>
              <a:rPr lang="hy-AM" dirty="0"/>
              <a:t>Այս դեպքում մարդը կարող է բավարար քանակի սնունդ օգտագործել, բայց չունենալ երկաթի, յոդի, ցինկի, վիտամին </a:t>
            </a:r>
            <a:r>
              <a:rPr lang="en-US" dirty="0"/>
              <a:t>A-</a:t>
            </a:r>
            <a:r>
              <a:rPr lang="hy-AM" dirty="0"/>
              <a:t>ի և այլ կարևոր տարրերի բավարար ընդունում։ </a:t>
            </a:r>
            <a:r>
              <a:rPr lang="hy-AM" b="1" dirty="0"/>
              <a:t>Քաղցը (</a:t>
            </a:r>
            <a:r>
              <a:rPr lang="en-US" b="1" dirty="0"/>
              <a:t>Hunger)</a:t>
            </a:r>
            <a:r>
              <a:rPr lang="en-US" dirty="0"/>
              <a:t> </a:t>
            </a:r>
            <a:r>
              <a:rPr lang="hy-AM" dirty="0"/>
              <a:t>սովորաբար արտահայտում է սննդի պակասի զգացումը, սակայն երկարատև և միակողմանի սննդակարգը կարող է հանգեցնել նաև միկրոսննդանյութերի դեֆիցիտի։ </a:t>
            </a:r>
            <a:r>
              <a:rPr lang="hy-AM" b="1" dirty="0"/>
              <a:t>Սննդամթերքի անվտանգությունը (</a:t>
            </a:r>
            <a:r>
              <a:rPr lang="en-US" b="1" dirty="0"/>
              <a:t>Food Safety)</a:t>
            </a:r>
            <a:r>
              <a:rPr lang="en-US" dirty="0"/>
              <a:t> </a:t>
            </a:r>
            <a:r>
              <a:rPr lang="hy-AM" dirty="0"/>
              <a:t>կարևոր է, քանի որ նույնիսկ միկրոսննդանյութերով հարուստ սնունդը կարող է վտանգավոր լինել, եթե այն աղտոտված է կենսաբանական, քիմիական կամ ֆիզիկական գործոններով։</a:t>
            </a:r>
            <a:endParaRPr lang="en-US" dirty="0"/>
          </a:p>
        </p:txBody>
      </p:sp>
      <p:sp>
        <p:nvSpPr>
          <p:cNvPr id="4" name="Slide Number Placeholder 3"/>
          <p:cNvSpPr>
            <a:spLocks noGrp="1"/>
          </p:cNvSpPr>
          <p:nvPr>
            <p:ph type="sldNum" sz="quarter" idx="5"/>
          </p:nvPr>
        </p:nvSpPr>
        <p:spPr/>
        <p:txBody>
          <a:bodyPr/>
          <a:lstStyle/>
          <a:p>
            <a:fld id="{FD856E89-AAD0-4E79-B75F-894B6F935AAA}" type="slidenum">
              <a:rPr lang="en-US" smtClean="0"/>
              <a:t>23</a:t>
            </a:fld>
            <a:endParaRPr lang="en-US"/>
          </a:p>
        </p:txBody>
      </p:sp>
    </p:spTree>
    <p:extLst>
      <p:ext uri="{BB962C8B-B14F-4D97-AF65-F5344CB8AC3E}">
        <p14:creationId xmlns:p14="http://schemas.microsoft.com/office/powerpoint/2010/main" val="23528386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innovative approach is remote sensing, which helps us map soil degradation in pastures, cities, and farmlands, providing valuable data for better management and policy.”</a:t>
            </a:r>
          </a:p>
        </p:txBody>
      </p:sp>
      <p:sp>
        <p:nvSpPr>
          <p:cNvPr id="4" name="Slide Number Placeholder 3"/>
          <p:cNvSpPr>
            <a:spLocks noGrp="1"/>
          </p:cNvSpPr>
          <p:nvPr>
            <p:ph type="sldNum" sz="quarter" idx="5"/>
          </p:nvPr>
        </p:nvSpPr>
        <p:spPr/>
        <p:txBody>
          <a:bodyPr/>
          <a:lstStyle/>
          <a:p>
            <a:fld id="{20B3A3FC-EE81-4566-A419-E670412115D9}" type="slidenum">
              <a:rPr lang="en-US" smtClean="0"/>
              <a:t>28</a:t>
            </a:fld>
            <a:endParaRPr lang="en-US"/>
          </a:p>
        </p:txBody>
      </p:sp>
    </p:spTree>
    <p:extLst>
      <p:ext uri="{BB962C8B-B14F-4D97-AF65-F5344CB8AC3E}">
        <p14:creationId xmlns:p14="http://schemas.microsoft.com/office/powerpoint/2010/main" val="11540941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AFD237-ABCA-4CB5-B510-150C676172B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679459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innovative approach is remote sensing, which helps us map soil degradation in pastures, cities, and farmlands, providing valuable data for better management and policy.”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B3A3FC-EE81-4566-A419-E670412115D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84396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hy-AM" dirty="0"/>
              <a:t>Հոդվածը ուսումնասիրում է, թե ինչպես գիտնականները պետք է ներգրավվեն շտապ բնապահպանական ճգնաժամերի՝ օրինակ՝ կլիմայի փոփոխության և կենսաբազմազանության կորստի դեմ պայքարում՝ հավասարակշռելով իրենց օբյեկտիվությունը և բարոյական պատասխանատվությունը։ Այն քննարկում է՝ արդյոք գիտնականները պետք է մնան «ազնիվ միջնորդներ»՝ տեղեկատվություն տրամադրելով քաղ</a:t>
            </a:r>
            <a:endParaRPr lang="en-US" dirty="0"/>
          </a:p>
          <a:p>
            <a:endParaRPr lang="en-US" dirty="0"/>
          </a:p>
          <a:p>
            <a:r>
              <a:rPr lang="en-US" dirty="0"/>
              <a:t>«Science Arbiter»-</a:t>
            </a:r>
            <a:r>
              <a:rPr lang="hy-AM" dirty="0"/>
              <a:t>ը (գիտության արբիտր) այն գիտնականի դերակատարումն է, որը գործում է որպես </a:t>
            </a:r>
            <a:r>
              <a:rPr lang="hy-AM" b="1" dirty="0"/>
              <a:t>գիտական խորհրդատու կամ հարցերի պատասխանող</a:t>
            </a:r>
            <a:r>
              <a:rPr lang="hy-AM" dirty="0"/>
              <a:t>, առանց անձնական կարծիքների կամ արժեքների ներգրավման քաղաքական որոշումների մեջ։ Նա պատասխան է տալիս քաղաքական որոշում կայացնողների կողմից տրված փաստացի հարցերին՝ </a:t>
            </a:r>
            <a:r>
              <a:rPr lang="hy-AM" b="1" dirty="0"/>
              <a:t>բացառապես ապացույցների հիման վրա</a:t>
            </a:r>
            <a:r>
              <a:rPr lang="hy-AM" dirty="0"/>
              <a:t>։աքական որոշում կայացնողների համար, թե դառնան «խնդրի պաշտպաններ» և նույնիսկ ակտիվիստներ՝ ուղղակի գործողությունների միջոցով</a:t>
            </a:r>
            <a:endParaRPr lang="en-US" dirty="0"/>
          </a:p>
          <a:p>
            <a:endParaRPr lang="en-US" dirty="0"/>
          </a:p>
          <a:p>
            <a:r>
              <a:rPr lang="en-US" b="1" dirty="0"/>
              <a:t>Honest Broker</a:t>
            </a:r>
            <a:r>
              <a:rPr lang="en-US" dirty="0"/>
              <a:t>–</a:t>
            </a:r>
            <a:r>
              <a:rPr lang="hy-AM" dirty="0"/>
              <a:t>ը գիտնականի այն դերակատարումն է, որը նպատակ ունի </a:t>
            </a:r>
            <a:r>
              <a:rPr lang="hy-AM" b="1" dirty="0"/>
              <a:t>ընդլայնել քաղաքական որոշում կայացնողների ընտրության շրջանակը</a:t>
            </a:r>
            <a:r>
              <a:rPr lang="hy-AM" dirty="0"/>
              <a:t>, ներկայացնելով </a:t>
            </a:r>
            <a:r>
              <a:rPr lang="hy-AM" b="1" dirty="0"/>
              <a:t>բոլոր գիտականորեն հիմնավորված տարբերակները</a:t>
            </a:r>
            <a:r>
              <a:rPr lang="hy-AM" dirty="0"/>
              <a:t>՝ առանց կողմնակալության։</a:t>
            </a:r>
            <a:endParaRPr lang="en-US" dirty="0"/>
          </a:p>
          <a:p>
            <a:endParaRPr lang="en-US" dirty="0"/>
          </a:p>
          <a:p>
            <a:r>
              <a:rPr lang="hy-AM" b="1" dirty="0"/>
              <a:t>Ազնիվ պաշտպանն</a:t>
            </a:r>
            <a:r>
              <a:rPr lang="hy-AM" dirty="0"/>
              <a:t> այն գիտնականն է, որը բացահայտ կերպով </a:t>
            </a:r>
            <a:r>
              <a:rPr lang="hy-AM" b="1" dirty="0"/>
              <a:t>պաշտպանում է կոնկրետ քաղաքական կամ հասարակական տարբերակ</a:t>
            </a:r>
            <a:r>
              <a:rPr lang="hy-AM" dirty="0"/>
              <a:t>, բայց դա անում է՝</a:t>
            </a:r>
            <a:br>
              <a:rPr lang="hy-AM" dirty="0"/>
            </a:br>
            <a:r>
              <a:rPr lang="hy-AM" dirty="0"/>
              <a:t>1️⃣ </a:t>
            </a:r>
            <a:r>
              <a:rPr lang="hy-AM" b="1" dirty="0"/>
              <a:t>գիտական ապացույցների հիման վրա</a:t>
            </a:r>
            <a:r>
              <a:rPr lang="hy-AM" dirty="0"/>
              <a:t>, և</a:t>
            </a:r>
            <a:br>
              <a:rPr lang="hy-AM" dirty="0"/>
            </a:br>
            <a:r>
              <a:rPr lang="hy-AM" dirty="0"/>
              <a:t>2️⃣ </a:t>
            </a:r>
            <a:r>
              <a:rPr lang="hy-AM" b="1" dirty="0"/>
              <a:t>ամբողջությամբ թափանցիկ ձևով</a:t>
            </a:r>
            <a:r>
              <a:rPr lang="hy-AM" dirty="0"/>
              <a:t>, բացատրելով իր արժեքները և մոտիվացիան։</a:t>
            </a:r>
            <a:endParaRPr lang="en-US" dirty="0"/>
          </a:p>
          <a:p>
            <a:r>
              <a:rPr lang="hy-AM" b="1" dirty="0"/>
              <a:t>Խնդրի պաշտպանն</a:t>
            </a:r>
            <a:r>
              <a:rPr lang="hy-AM" dirty="0"/>
              <a:t> այն գիտնականն է, ով գիտակցաբար և բացահայտ կերպով </a:t>
            </a:r>
            <a:r>
              <a:rPr lang="hy-AM" b="1" dirty="0"/>
              <a:t>պաշտպանում է մեկ կոնկրետ քաղաքական կամ գործնական տարբերակ</a:t>
            </a:r>
            <a:r>
              <a:rPr lang="hy-AM" dirty="0"/>
              <a:t>, որը, իր կարծիքով, </a:t>
            </a:r>
            <a:r>
              <a:rPr lang="hy-AM" b="1" dirty="0"/>
              <a:t>ամենից լավն է հիմնավորված գիտական ապացույցներով և բարոյական նկատառումներով</a:t>
            </a:r>
            <a:r>
              <a:rPr lang="hy-AM" dirty="0"/>
              <a:t>։</a:t>
            </a:r>
            <a:endParaRPr lang="en-US" dirty="0"/>
          </a:p>
        </p:txBody>
      </p:sp>
      <p:sp>
        <p:nvSpPr>
          <p:cNvPr id="4" name="Slide Number Placeholder 3"/>
          <p:cNvSpPr>
            <a:spLocks noGrp="1"/>
          </p:cNvSpPr>
          <p:nvPr>
            <p:ph type="sldNum" sz="quarter" idx="5"/>
          </p:nvPr>
        </p:nvSpPr>
        <p:spPr/>
        <p:txBody>
          <a:bodyPr/>
          <a:lstStyle/>
          <a:p>
            <a:fld id="{FD856E89-AAD0-4E79-B75F-894B6F935AAA}" type="slidenum">
              <a:rPr lang="en-US" smtClean="0"/>
              <a:t>61</a:t>
            </a:fld>
            <a:endParaRPr lang="en-US"/>
          </a:p>
        </p:txBody>
      </p:sp>
    </p:spTree>
    <p:extLst>
      <p:ext uri="{BB962C8B-B14F-4D97-AF65-F5344CB8AC3E}">
        <p14:creationId xmlns:p14="http://schemas.microsoft.com/office/powerpoint/2010/main" val="1058093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hy-AM" dirty="0"/>
              <a:t>Հոդվածը ուսումնասիրում է, թե ինչպես գիտնականները պետք է ներգրավվեն շտապ բնապահպանական ճգնաժամերի՝ օրինակ՝ կլիմայի փոփոխության և կենսաբազմազանության կորստի դեմ պայքարում՝ հավասարակշռելով իրենց օբյեկտիվությունը և բարոյական պատասխանատվությունը։ Այն քննարկում է՝ արդյոք գիտնականները պետք է մնան «ազնիվ միջնորդներ»՝ տեղեկատվություն տրամադրելով քաղ</a:t>
            </a:r>
            <a:endParaRPr lang="en-US" dirty="0"/>
          </a:p>
          <a:p>
            <a:endParaRPr lang="en-US" dirty="0"/>
          </a:p>
          <a:p>
            <a:r>
              <a:rPr lang="en-US" dirty="0"/>
              <a:t>«Science Arbiter»-</a:t>
            </a:r>
            <a:r>
              <a:rPr lang="hy-AM" dirty="0"/>
              <a:t>ը (գիտության արբիտր) այն գիտնականի դերակատարումն է, որը գործում է որպես </a:t>
            </a:r>
            <a:r>
              <a:rPr lang="hy-AM" b="1" dirty="0"/>
              <a:t>գիտական խորհրդատու կամ հարցերի պատասխանող</a:t>
            </a:r>
            <a:r>
              <a:rPr lang="hy-AM" dirty="0"/>
              <a:t>, առանց անձնական կարծիքների կամ արժեքների ներգրավման քաղաքական որոշումների մեջ։ Նա պատասխան է տալիս քաղաքական որոշում կայացնողների կողմից տրված փաստացի հարցերին՝ </a:t>
            </a:r>
            <a:r>
              <a:rPr lang="hy-AM" b="1" dirty="0"/>
              <a:t>բացառապես ապացույցների հիման վրա</a:t>
            </a:r>
            <a:r>
              <a:rPr lang="hy-AM" dirty="0"/>
              <a:t>։աքական որոշում կայացնողների համար, թե դառնան «խնդրի պաշտպաններ» և նույնիսկ ակտիվիստներ՝ ուղղակի գործողությունների միջոցով</a:t>
            </a:r>
            <a:endParaRPr lang="en-US" dirty="0"/>
          </a:p>
          <a:p>
            <a:endParaRPr lang="en-US" dirty="0"/>
          </a:p>
          <a:p>
            <a:r>
              <a:rPr lang="en-US" b="1" dirty="0"/>
              <a:t>Honest Broker</a:t>
            </a:r>
            <a:r>
              <a:rPr lang="en-US" dirty="0"/>
              <a:t>–</a:t>
            </a:r>
            <a:r>
              <a:rPr lang="hy-AM" dirty="0"/>
              <a:t>ը գիտնականի այն դերակատարումն է, որը նպատակ ունի </a:t>
            </a:r>
            <a:r>
              <a:rPr lang="hy-AM" b="1" dirty="0"/>
              <a:t>ընդլայնել քաղաքական որոշում կայացնողների ընտրության շրջանակը</a:t>
            </a:r>
            <a:r>
              <a:rPr lang="hy-AM" dirty="0"/>
              <a:t>, ներկայացնելով </a:t>
            </a:r>
            <a:r>
              <a:rPr lang="hy-AM" b="1" dirty="0"/>
              <a:t>բոլոր գիտականորեն հիմնավորված տարբերակները</a:t>
            </a:r>
            <a:r>
              <a:rPr lang="hy-AM" dirty="0"/>
              <a:t>՝ առանց կողմնակալության։</a:t>
            </a:r>
            <a:endParaRPr lang="en-US" dirty="0"/>
          </a:p>
          <a:p>
            <a:endParaRPr lang="en-US" dirty="0"/>
          </a:p>
          <a:p>
            <a:r>
              <a:rPr lang="hy-AM" b="1" dirty="0"/>
              <a:t>Ազնիվ պաշտպանն</a:t>
            </a:r>
            <a:r>
              <a:rPr lang="hy-AM" dirty="0"/>
              <a:t> այն գիտնականն է, որը բացահայտ կերպով </a:t>
            </a:r>
            <a:r>
              <a:rPr lang="hy-AM" b="1" dirty="0"/>
              <a:t>պաշտպանում է կոնկրետ քաղաքական կամ հասարակական տարբերակ</a:t>
            </a:r>
            <a:r>
              <a:rPr lang="hy-AM" dirty="0"/>
              <a:t>, բայց դա անում է՝</a:t>
            </a:r>
            <a:br>
              <a:rPr lang="hy-AM" dirty="0"/>
            </a:br>
            <a:r>
              <a:rPr lang="hy-AM" dirty="0"/>
              <a:t>1️⃣ </a:t>
            </a:r>
            <a:r>
              <a:rPr lang="hy-AM" b="1" dirty="0"/>
              <a:t>գիտական ապացույցների հիման վրա</a:t>
            </a:r>
            <a:r>
              <a:rPr lang="hy-AM" dirty="0"/>
              <a:t>, և</a:t>
            </a:r>
            <a:br>
              <a:rPr lang="hy-AM" dirty="0"/>
            </a:br>
            <a:r>
              <a:rPr lang="hy-AM" dirty="0"/>
              <a:t>2️⃣ </a:t>
            </a:r>
            <a:r>
              <a:rPr lang="hy-AM" b="1" dirty="0"/>
              <a:t>ամբողջությամբ թափանցիկ ձևով</a:t>
            </a:r>
            <a:r>
              <a:rPr lang="hy-AM" dirty="0"/>
              <a:t>, բացատրելով իր արժեքները և մոտիվացիան։</a:t>
            </a:r>
            <a:endParaRPr lang="en-US" dirty="0"/>
          </a:p>
          <a:p>
            <a:r>
              <a:rPr lang="hy-AM" b="1" dirty="0"/>
              <a:t>Խնդրի պաշտպանն</a:t>
            </a:r>
            <a:r>
              <a:rPr lang="hy-AM" dirty="0"/>
              <a:t> այն գիտնականն է, ով գիտակցաբար և բացահայտ կերպով </a:t>
            </a:r>
            <a:r>
              <a:rPr lang="hy-AM" b="1" dirty="0"/>
              <a:t>պաշտպանում է մեկ կոնկրետ քաղաքական կամ գործնական տարբերակ</a:t>
            </a:r>
            <a:r>
              <a:rPr lang="hy-AM" dirty="0"/>
              <a:t>, որը, իր կարծիքով, </a:t>
            </a:r>
            <a:r>
              <a:rPr lang="hy-AM" b="1" dirty="0"/>
              <a:t>ամենից լավն է հիմնավորված գիտական ապացույցներով և բարոյական նկատառումներով</a:t>
            </a:r>
            <a:r>
              <a:rPr lang="hy-AM" dirty="0"/>
              <a:t>։</a:t>
            </a:r>
            <a:endParaRPr lang="en-US" dirty="0"/>
          </a:p>
        </p:txBody>
      </p:sp>
      <p:sp>
        <p:nvSpPr>
          <p:cNvPr id="4" name="Slide Number Placeholder 3"/>
          <p:cNvSpPr>
            <a:spLocks noGrp="1"/>
          </p:cNvSpPr>
          <p:nvPr>
            <p:ph type="sldNum" sz="quarter" idx="5"/>
          </p:nvPr>
        </p:nvSpPr>
        <p:spPr/>
        <p:txBody>
          <a:bodyPr/>
          <a:lstStyle/>
          <a:p>
            <a:fld id="{FD856E89-AAD0-4E79-B75F-894B6F935AAA}" type="slidenum">
              <a:rPr lang="en-US" smtClean="0"/>
              <a:t>62</a:t>
            </a:fld>
            <a:endParaRPr lang="en-US"/>
          </a:p>
        </p:txBody>
      </p:sp>
    </p:spTree>
    <p:extLst>
      <p:ext uri="{BB962C8B-B14F-4D97-AF65-F5344CB8AC3E}">
        <p14:creationId xmlns:p14="http://schemas.microsoft.com/office/powerpoint/2010/main" val="33581332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hy-AM" dirty="0"/>
              <a:t>Հոդվածը ուսումնասիրում է, թե ինչպես գիտնականները պետք է ներգրավվեն շտապ բնապահպանական ճգնաժամերի՝ օրինակ՝ կլիմայի փոփոխության և կենսաբազմազանության կորստի դեմ պայքարում՝ հավասարակշռելով իրենց օբյեկտիվությունը և բարոյական պատասխանատվությունը։ Այն քննարկում է՝ արդյոք գիտնականները պետք է մնան «ազնիվ միջնորդներ»՝ տեղեկատվություն տրամադրելով քաղ</a:t>
            </a:r>
            <a:endParaRPr lang="en-US" dirty="0"/>
          </a:p>
          <a:p>
            <a:endParaRPr lang="en-US" dirty="0"/>
          </a:p>
          <a:p>
            <a:r>
              <a:rPr lang="en-US" dirty="0"/>
              <a:t>«Science Arbiter»-</a:t>
            </a:r>
            <a:r>
              <a:rPr lang="hy-AM" dirty="0"/>
              <a:t>ը (գիտության արբիտր) այն գիտնականի դերակատարումն է, որը գործում է որպես </a:t>
            </a:r>
            <a:r>
              <a:rPr lang="hy-AM" b="1" dirty="0"/>
              <a:t>գիտական խորհրդատու կամ հարցերի պատասխանող</a:t>
            </a:r>
            <a:r>
              <a:rPr lang="hy-AM" dirty="0"/>
              <a:t>, առանց անձնական կարծիքների կամ արժեքների ներգրավման քաղաքական որոշումների մեջ։ Նա պատասխան է տալիս քաղաքական որոշում կայացնողների կողմից տրված փաստացի հարցերին՝ </a:t>
            </a:r>
            <a:r>
              <a:rPr lang="hy-AM" b="1" dirty="0"/>
              <a:t>բացառապես ապացույցների հիման վրա</a:t>
            </a:r>
            <a:r>
              <a:rPr lang="hy-AM" dirty="0"/>
              <a:t>։աքական որոշում կայացնողների համար, թե դառնան «խնդրի պաշտպաններ» և նույնիսկ ակտիվիստներ՝ ուղղակի գործողությունների միջոցով</a:t>
            </a:r>
            <a:endParaRPr lang="en-US" dirty="0"/>
          </a:p>
          <a:p>
            <a:endParaRPr lang="en-US" dirty="0"/>
          </a:p>
          <a:p>
            <a:r>
              <a:rPr lang="en-US" b="1" dirty="0"/>
              <a:t>Honest Broker</a:t>
            </a:r>
            <a:r>
              <a:rPr lang="en-US" dirty="0"/>
              <a:t>–</a:t>
            </a:r>
            <a:r>
              <a:rPr lang="hy-AM" dirty="0"/>
              <a:t>ը գիտնականի այն դերակատարումն է, որը նպատակ ունի </a:t>
            </a:r>
            <a:r>
              <a:rPr lang="hy-AM" b="1" dirty="0"/>
              <a:t>ընդլայնել քաղաքական որոշում կայացնողների ընտրության շրջանակը</a:t>
            </a:r>
            <a:r>
              <a:rPr lang="hy-AM" dirty="0"/>
              <a:t>, ներկայացնելով </a:t>
            </a:r>
            <a:r>
              <a:rPr lang="hy-AM" b="1" dirty="0"/>
              <a:t>բոլոր գիտականորեն հիմնավորված տարբերակները</a:t>
            </a:r>
            <a:r>
              <a:rPr lang="hy-AM" dirty="0"/>
              <a:t>՝ առանց կողմնակալության։</a:t>
            </a:r>
            <a:endParaRPr lang="en-US" dirty="0"/>
          </a:p>
          <a:p>
            <a:endParaRPr lang="en-US" dirty="0"/>
          </a:p>
          <a:p>
            <a:r>
              <a:rPr lang="hy-AM" b="1" dirty="0"/>
              <a:t>Ազնիվ պաշտպանն</a:t>
            </a:r>
            <a:r>
              <a:rPr lang="hy-AM" dirty="0"/>
              <a:t> այն գիտնականն է, որը բացահայտ կերպով </a:t>
            </a:r>
            <a:r>
              <a:rPr lang="hy-AM" b="1" dirty="0"/>
              <a:t>պաշտպանում է կոնկրետ քաղաքական կամ հասարակական տարբերակ</a:t>
            </a:r>
            <a:r>
              <a:rPr lang="hy-AM" dirty="0"/>
              <a:t>, բայց դա անում է՝</a:t>
            </a:r>
            <a:br>
              <a:rPr lang="hy-AM" dirty="0"/>
            </a:br>
            <a:r>
              <a:rPr lang="hy-AM" dirty="0"/>
              <a:t>1️⃣ </a:t>
            </a:r>
            <a:r>
              <a:rPr lang="hy-AM" b="1" dirty="0"/>
              <a:t>գիտական ապացույցների հիման վրա</a:t>
            </a:r>
            <a:r>
              <a:rPr lang="hy-AM" dirty="0"/>
              <a:t>, և</a:t>
            </a:r>
            <a:br>
              <a:rPr lang="hy-AM" dirty="0"/>
            </a:br>
            <a:r>
              <a:rPr lang="hy-AM" dirty="0"/>
              <a:t>2️⃣ </a:t>
            </a:r>
            <a:r>
              <a:rPr lang="hy-AM" b="1" dirty="0"/>
              <a:t>ամբողջությամբ թափանցիկ ձևով</a:t>
            </a:r>
            <a:r>
              <a:rPr lang="hy-AM" dirty="0"/>
              <a:t>, բացատրելով իր արժեքները և մոտիվացիան։</a:t>
            </a:r>
            <a:endParaRPr lang="en-US" dirty="0"/>
          </a:p>
          <a:p>
            <a:r>
              <a:rPr lang="hy-AM" b="1" dirty="0"/>
              <a:t>Խնդրի պաշտպանն</a:t>
            </a:r>
            <a:r>
              <a:rPr lang="hy-AM" dirty="0"/>
              <a:t> այն գիտնականն է, ով գիտակցաբար և բացահայտ կերպով </a:t>
            </a:r>
            <a:r>
              <a:rPr lang="hy-AM" b="1" dirty="0"/>
              <a:t>պաշտպանում է մեկ կոնկրետ քաղաքական կամ գործնական տարբերակ</a:t>
            </a:r>
            <a:r>
              <a:rPr lang="hy-AM" dirty="0"/>
              <a:t>, որը, իր կարծիքով, </a:t>
            </a:r>
            <a:r>
              <a:rPr lang="hy-AM" b="1" dirty="0"/>
              <a:t>ամենից լավն է հիմնավորված գիտական ապացույցներով և բարոյական նկատառումներով</a:t>
            </a:r>
            <a:r>
              <a:rPr lang="hy-AM" dirty="0"/>
              <a:t>։</a:t>
            </a:r>
            <a:endParaRPr lang="en-US" dirty="0"/>
          </a:p>
        </p:txBody>
      </p:sp>
      <p:sp>
        <p:nvSpPr>
          <p:cNvPr id="4" name="Slide Number Placeholder 3"/>
          <p:cNvSpPr>
            <a:spLocks noGrp="1"/>
          </p:cNvSpPr>
          <p:nvPr>
            <p:ph type="sldNum" sz="quarter" idx="5"/>
          </p:nvPr>
        </p:nvSpPr>
        <p:spPr/>
        <p:txBody>
          <a:bodyPr/>
          <a:lstStyle/>
          <a:p>
            <a:fld id="{FD856E89-AAD0-4E79-B75F-894B6F935AAA}" type="slidenum">
              <a:rPr lang="en-US" smtClean="0"/>
              <a:t>63</a:t>
            </a:fld>
            <a:endParaRPr lang="en-US"/>
          </a:p>
        </p:txBody>
      </p:sp>
    </p:spTree>
    <p:extLst>
      <p:ext uri="{BB962C8B-B14F-4D97-AF65-F5344CB8AC3E}">
        <p14:creationId xmlns:p14="http://schemas.microsoft.com/office/powerpoint/2010/main" val="42125985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We bring over </a:t>
            </a:r>
            <a:r>
              <a:rPr lang="en-US" b="1" dirty="0"/>
              <a:t>30 years of soil research experience</a:t>
            </a:r>
            <a:r>
              <a:rPr lang="en-US" dirty="0"/>
              <a:t>. Since 1989, we have built an impressive soil sample bank that allows us to reconstruct the geochemical history of Armenia’s soils. Over these years, we have adapted international SOPs, published more than 350 papers, and developed expertise ranging from </a:t>
            </a:r>
            <a:r>
              <a:rPr lang="en-US" b="1" dirty="0"/>
              <a:t>fieldwork and laboratory studies to remote sensing and machine learning</a:t>
            </a:r>
            <a:r>
              <a:rPr lang="en-US" dirty="0"/>
              <a:t>. Soil is also a central part of our educational mission, integrated into MSc and PhD programs as well as non-formal school education. Now, with micro-credentials, soil science can reach a wider community of stakeholders.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29C22-BBB0-4126-BD67-08090C684D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59181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29C22-BBB0-4126-BD67-08090C684D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25005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D51CF-7439-882E-94D0-0E2D57A102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61E093-6CE5-2BE5-959E-78F560EAAF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F4444D-537C-66E1-31BC-0E29870E2E8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524B96E-1692-67F7-D271-075BC6E92C3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8F4F73-2399-4FDE-94BE-35E7DB377ED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1004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BA04F-4B9F-4519-A46C-87BC5651067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BC8AD3F-FFB7-4A55-8E22-F5E44C4576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F35D181-239D-4CD2-805E-282BA19B38CE}"/>
              </a:ext>
            </a:extLst>
          </p:cNvPr>
          <p:cNvSpPr>
            <a:spLocks noGrp="1"/>
          </p:cNvSpPr>
          <p:nvPr>
            <p:ph type="dt" sz="half" idx="10"/>
          </p:nvPr>
        </p:nvSpPr>
        <p:spPr/>
        <p:txBody>
          <a:bodyPr/>
          <a:lstStyle/>
          <a:p>
            <a:fld id="{51B7ABB5-BDE8-4947-990E-ED388F6A4369}" type="datetimeFigureOut">
              <a:rPr lang="en-US" smtClean="0"/>
              <a:t>5/9/2026</a:t>
            </a:fld>
            <a:endParaRPr lang="en-US"/>
          </a:p>
        </p:txBody>
      </p:sp>
      <p:sp>
        <p:nvSpPr>
          <p:cNvPr id="5" name="Footer Placeholder 4">
            <a:extLst>
              <a:ext uri="{FF2B5EF4-FFF2-40B4-BE49-F238E27FC236}">
                <a16:creationId xmlns:a16="http://schemas.microsoft.com/office/drawing/2014/main" id="{914F554F-C2DC-4199-8B49-23B9F24D77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FE2818-33C7-4167-8883-A8DFD157CF4E}"/>
              </a:ext>
            </a:extLst>
          </p:cNvPr>
          <p:cNvSpPr>
            <a:spLocks noGrp="1"/>
          </p:cNvSpPr>
          <p:nvPr>
            <p:ph type="sldNum" sz="quarter" idx="12"/>
          </p:nvPr>
        </p:nvSpPr>
        <p:spPr/>
        <p:txBody>
          <a:bodyPr/>
          <a:lstStyle/>
          <a:p>
            <a:fld id="{1B914A68-A306-4EE8-BB0E-9BDBA9754E49}" type="slidenum">
              <a:rPr lang="en-US" smtClean="0"/>
              <a:t>‹#›</a:t>
            </a:fld>
            <a:endParaRPr lang="en-US"/>
          </a:p>
        </p:txBody>
      </p:sp>
    </p:spTree>
    <p:extLst>
      <p:ext uri="{BB962C8B-B14F-4D97-AF65-F5344CB8AC3E}">
        <p14:creationId xmlns:p14="http://schemas.microsoft.com/office/powerpoint/2010/main" val="3877904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74218-9E4E-448C-A2B0-72021AD7FD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F1EB76A-CFCC-45FF-AADB-CC648315B79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FD69F5-8109-4692-B458-92F94FB333C6}"/>
              </a:ext>
            </a:extLst>
          </p:cNvPr>
          <p:cNvSpPr>
            <a:spLocks noGrp="1"/>
          </p:cNvSpPr>
          <p:nvPr>
            <p:ph type="dt" sz="half" idx="10"/>
          </p:nvPr>
        </p:nvSpPr>
        <p:spPr/>
        <p:txBody>
          <a:bodyPr/>
          <a:lstStyle/>
          <a:p>
            <a:fld id="{51B7ABB5-BDE8-4947-990E-ED388F6A4369}" type="datetimeFigureOut">
              <a:rPr lang="en-US" smtClean="0"/>
              <a:t>5/9/2026</a:t>
            </a:fld>
            <a:endParaRPr lang="en-US"/>
          </a:p>
        </p:txBody>
      </p:sp>
      <p:sp>
        <p:nvSpPr>
          <p:cNvPr id="5" name="Footer Placeholder 4">
            <a:extLst>
              <a:ext uri="{FF2B5EF4-FFF2-40B4-BE49-F238E27FC236}">
                <a16:creationId xmlns:a16="http://schemas.microsoft.com/office/drawing/2014/main" id="{4C624BDE-3206-4130-B015-DB6227A98A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07DACB-88C9-49A2-84A3-62997BDC497E}"/>
              </a:ext>
            </a:extLst>
          </p:cNvPr>
          <p:cNvSpPr>
            <a:spLocks noGrp="1"/>
          </p:cNvSpPr>
          <p:nvPr>
            <p:ph type="sldNum" sz="quarter" idx="12"/>
          </p:nvPr>
        </p:nvSpPr>
        <p:spPr/>
        <p:txBody>
          <a:bodyPr/>
          <a:lstStyle/>
          <a:p>
            <a:fld id="{1B914A68-A306-4EE8-BB0E-9BDBA9754E49}" type="slidenum">
              <a:rPr lang="en-US" smtClean="0"/>
              <a:t>‹#›</a:t>
            </a:fld>
            <a:endParaRPr lang="en-US"/>
          </a:p>
        </p:txBody>
      </p:sp>
    </p:spTree>
    <p:extLst>
      <p:ext uri="{BB962C8B-B14F-4D97-AF65-F5344CB8AC3E}">
        <p14:creationId xmlns:p14="http://schemas.microsoft.com/office/powerpoint/2010/main" val="557396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1D260-3593-411C-8D6F-79B556F757E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765DE4C-03ED-4072-B854-386F5B0B059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D7A582-EA55-4F95-BC77-787FD5472893}"/>
              </a:ext>
            </a:extLst>
          </p:cNvPr>
          <p:cNvSpPr>
            <a:spLocks noGrp="1"/>
          </p:cNvSpPr>
          <p:nvPr>
            <p:ph type="dt" sz="half" idx="10"/>
          </p:nvPr>
        </p:nvSpPr>
        <p:spPr/>
        <p:txBody>
          <a:bodyPr/>
          <a:lstStyle/>
          <a:p>
            <a:fld id="{51B7ABB5-BDE8-4947-990E-ED388F6A4369}" type="datetimeFigureOut">
              <a:rPr lang="en-US" smtClean="0"/>
              <a:t>5/9/2026</a:t>
            </a:fld>
            <a:endParaRPr lang="en-US"/>
          </a:p>
        </p:txBody>
      </p:sp>
      <p:sp>
        <p:nvSpPr>
          <p:cNvPr id="5" name="Footer Placeholder 4">
            <a:extLst>
              <a:ext uri="{FF2B5EF4-FFF2-40B4-BE49-F238E27FC236}">
                <a16:creationId xmlns:a16="http://schemas.microsoft.com/office/drawing/2014/main" id="{31A49427-74B3-45D1-84F7-93D15AA56D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18D6BE-F928-4542-86B3-69A96F7A14A5}"/>
              </a:ext>
            </a:extLst>
          </p:cNvPr>
          <p:cNvSpPr>
            <a:spLocks noGrp="1"/>
          </p:cNvSpPr>
          <p:nvPr>
            <p:ph type="sldNum" sz="quarter" idx="12"/>
          </p:nvPr>
        </p:nvSpPr>
        <p:spPr/>
        <p:txBody>
          <a:bodyPr/>
          <a:lstStyle/>
          <a:p>
            <a:fld id="{1B914A68-A306-4EE8-BB0E-9BDBA9754E49}" type="slidenum">
              <a:rPr lang="en-US" smtClean="0"/>
              <a:t>‹#›</a:t>
            </a:fld>
            <a:endParaRPr lang="en-US"/>
          </a:p>
        </p:txBody>
      </p:sp>
    </p:spTree>
    <p:extLst>
      <p:ext uri="{BB962C8B-B14F-4D97-AF65-F5344CB8AC3E}">
        <p14:creationId xmlns:p14="http://schemas.microsoft.com/office/powerpoint/2010/main" val="4155336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928F8-2567-4634-8C94-167DC93FE81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2029820-FE67-47BC-B6EE-06056FE11C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9C506DA-9143-444F-804E-501F33502C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960C236-268F-4E94-BD89-141EAD57A628}"/>
              </a:ext>
            </a:extLst>
          </p:cNvPr>
          <p:cNvSpPr>
            <a:spLocks noGrp="1"/>
          </p:cNvSpPr>
          <p:nvPr>
            <p:ph type="dt" sz="half" idx="10"/>
          </p:nvPr>
        </p:nvSpPr>
        <p:spPr/>
        <p:txBody>
          <a:bodyPr/>
          <a:lstStyle/>
          <a:p>
            <a:fld id="{51B7ABB5-BDE8-4947-990E-ED388F6A4369}" type="datetimeFigureOut">
              <a:rPr lang="en-US" smtClean="0"/>
              <a:t>5/9/2026</a:t>
            </a:fld>
            <a:endParaRPr lang="en-US"/>
          </a:p>
        </p:txBody>
      </p:sp>
      <p:sp>
        <p:nvSpPr>
          <p:cNvPr id="6" name="Footer Placeholder 5">
            <a:extLst>
              <a:ext uri="{FF2B5EF4-FFF2-40B4-BE49-F238E27FC236}">
                <a16:creationId xmlns:a16="http://schemas.microsoft.com/office/drawing/2014/main" id="{F78A15D8-C020-4763-AC73-C5D4B8370E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9AC4F3-1D67-4D52-BABF-DA7E480E1A4F}"/>
              </a:ext>
            </a:extLst>
          </p:cNvPr>
          <p:cNvSpPr>
            <a:spLocks noGrp="1"/>
          </p:cNvSpPr>
          <p:nvPr>
            <p:ph type="sldNum" sz="quarter" idx="12"/>
          </p:nvPr>
        </p:nvSpPr>
        <p:spPr/>
        <p:txBody>
          <a:bodyPr/>
          <a:lstStyle/>
          <a:p>
            <a:fld id="{1B914A68-A306-4EE8-BB0E-9BDBA9754E49}" type="slidenum">
              <a:rPr lang="en-US" smtClean="0"/>
              <a:t>‹#›</a:t>
            </a:fld>
            <a:endParaRPr lang="en-US"/>
          </a:p>
        </p:txBody>
      </p:sp>
    </p:spTree>
    <p:extLst>
      <p:ext uri="{BB962C8B-B14F-4D97-AF65-F5344CB8AC3E}">
        <p14:creationId xmlns:p14="http://schemas.microsoft.com/office/powerpoint/2010/main" val="3881924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F0CF8-0837-482B-AF46-965117D122B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AF80EEE-E478-4834-9537-2C0C54BF99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899B99-55CD-45D1-A9C8-556675F118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ACCFC43-D998-4117-A29E-2C8857E7FD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E2D3E9-226C-467B-9E0A-DD312829935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93902BC-D6BF-435E-A561-2CBBBCEBF306}"/>
              </a:ext>
            </a:extLst>
          </p:cNvPr>
          <p:cNvSpPr>
            <a:spLocks noGrp="1"/>
          </p:cNvSpPr>
          <p:nvPr>
            <p:ph type="dt" sz="half" idx="10"/>
          </p:nvPr>
        </p:nvSpPr>
        <p:spPr/>
        <p:txBody>
          <a:bodyPr/>
          <a:lstStyle/>
          <a:p>
            <a:fld id="{51B7ABB5-BDE8-4947-990E-ED388F6A4369}" type="datetimeFigureOut">
              <a:rPr lang="en-US" smtClean="0"/>
              <a:t>5/9/2026</a:t>
            </a:fld>
            <a:endParaRPr lang="en-US"/>
          </a:p>
        </p:txBody>
      </p:sp>
      <p:sp>
        <p:nvSpPr>
          <p:cNvPr id="8" name="Footer Placeholder 7">
            <a:extLst>
              <a:ext uri="{FF2B5EF4-FFF2-40B4-BE49-F238E27FC236}">
                <a16:creationId xmlns:a16="http://schemas.microsoft.com/office/drawing/2014/main" id="{F6F2ED93-5268-4799-868D-28DF23067A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0A9EB00-17CF-4857-A898-318F7FFE50A2}"/>
              </a:ext>
            </a:extLst>
          </p:cNvPr>
          <p:cNvSpPr>
            <a:spLocks noGrp="1"/>
          </p:cNvSpPr>
          <p:nvPr>
            <p:ph type="sldNum" sz="quarter" idx="12"/>
          </p:nvPr>
        </p:nvSpPr>
        <p:spPr/>
        <p:txBody>
          <a:bodyPr/>
          <a:lstStyle/>
          <a:p>
            <a:fld id="{1B914A68-A306-4EE8-BB0E-9BDBA9754E49}" type="slidenum">
              <a:rPr lang="en-US" smtClean="0"/>
              <a:t>‹#›</a:t>
            </a:fld>
            <a:endParaRPr lang="en-US"/>
          </a:p>
        </p:txBody>
      </p:sp>
    </p:spTree>
    <p:extLst>
      <p:ext uri="{BB962C8B-B14F-4D97-AF65-F5344CB8AC3E}">
        <p14:creationId xmlns:p14="http://schemas.microsoft.com/office/powerpoint/2010/main" val="186663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B4D79-C35A-4419-9C6D-66BE8717D81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D22F75C-FE67-4294-8745-945C63758EF2}"/>
              </a:ext>
            </a:extLst>
          </p:cNvPr>
          <p:cNvSpPr>
            <a:spLocks noGrp="1"/>
          </p:cNvSpPr>
          <p:nvPr>
            <p:ph type="dt" sz="half" idx="10"/>
          </p:nvPr>
        </p:nvSpPr>
        <p:spPr/>
        <p:txBody>
          <a:bodyPr/>
          <a:lstStyle/>
          <a:p>
            <a:fld id="{51B7ABB5-BDE8-4947-990E-ED388F6A4369}" type="datetimeFigureOut">
              <a:rPr lang="en-US" smtClean="0"/>
              <a:t>5/9/2026</a:t>
            </a:fld>
            <a:endParaRPr lang="en-US"/>
          </a:p>
        </p:txBody>
      </p:sp>
      <p:sp>
        <p:nvSpPr>
          <p:cNvPr id="4" name="Footer Placeholder 3">
            <a:extLst>
              <a:ext uri="{FF2B5EF4-FFF2-40B4-BE49-F238E27FC236}">
                <a16:creationId xmlns:a16="http://schemas.microsoft.com/office/drawing/2014/main" id="{25ACFDAC-2A3D-459B-8C31-D988965D0D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A31215-7574-4E8F-B507-92C865E59F45}"/>
              </a:ext>
            </a:extLst>
          </p:cNvPr>
          <p:cNvSpPr>
            <a:spLocks noGrp="1"/>
          </p:cNvSpPr>
          <p:nvPr>
            <p:ph type="sldNum" sz="quarter" idx="12"/>
          </p:nvPr>
        </p:nvSpPr>
        <p:spPr/>
        <p:txBody>
          <a:bodyPr/>
          <a:lstStyle/>
          <a:p>
            <a:fld id="{1B914A68-A306-4EE8-BB0E-9BDBA9754E49}" type="slidenum">
              <a:rPr lang="en-US" smtClean="0"/>
              <a:t>‹#›</a:t>
            </a:fld>
            <a:endParaRPr lang="en-US"/>
          </a:p>
        </p:txBody>
      </p:sp>
    </p:spTree>
    <p:extLst>
      <p:ext uri="{BB962C8B-B14F-4D97-AF65-F5344CB8AC3E}">
        <p14:creationId xmlns:p14="http://schemas.microsoft.com/office/powerpoint/2010/main" val="2605237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1053CA-1665-4932-BDB9-3C51F5489AAA}"/>
              </a:ext>
            </a:extLst>
          </p:cNvPr>
          <p:cNvSpPr>
            <a:spLocks noGrp="1"/>
          </p:cNvSpPr>
          <p:nvPr>
            <p:ph type="dt" sz="half" idx="10"/>
          </p:nvPr>
        </p:nvSpPr>
        <p:spPr/>
        <p:txBody>
          <a:bodyPr/>
          <a:lstStyle/>
          <a:p>
            <a:fld id="{51B7ABB5-BDE8-4947-990E-ED388F6A4369}" type="datetimeFigureOut">
              <a:rPr lang="en-US" smtClean="0"/>
              <a:t>5/9/2026</a:t>
            </a:fld>
            <a:endParaRPr lang="en-US"/>
          </a:p>
        </p:txBody>
      </p:sp>
      <p:sp>
        <p:nvSpPr>
          <p:cNvPr id="3" name="Footer Placeholder 2">
            <a:extLst>
              <a:ext uri="{FF2B5EF4-FFF2-40B4-BE49-F238E27FC236}">
                <a16:creationId xmlns:a16="http://schemas.microsoft.com/office/drawing/2014/main" id="{2DB29359-DC89-4EA8-989F-AF69FED66C6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11C8424-C36F-4FC0-ABFC-CB8EBCCCF7F3}"/>
              </a:ext>
            </a:extLst>
          </p:cNvPr>
          <p:cNvSpPr>
            <a:spLocks noGrp="1"/>
          </p:cNvSpPr>
          <p:nvPr>
            <p:ph type="sldNum" sz="quarter" idx="12"/>
          </p:nvPr>
        </p:nvSpPr>
        <p:spPr/>
        <p:txBody>
          <a:bodyPr/>
          <a:lstStyle/>
          <a:p>
            <a:fld id="{1B914A68-A306-4EE8-BB0E-9BDBA9754E49}" type="slidenum">
              <a:rPr lang="en-US" smtClean="0"/>
              <a:t>‹#›</a:t>
            </a:fld>
            <a:endParaRPr lang="en-US"/>
          </a:p>
        </p:txBody>
      </p:sp>
    </p:spTree>
    <p:extLst>
      <p:ext uri="{BB962C8B-B14F-4D97-AF65-F5344CB8AC3E}">
        <p14:creationId xmlns:p14="http://schemas.microsoft.com/office/powerpoint/2010/main" val="3146422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358DE-C063-4A5B-BBAC-B15099F304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10FA2F8-8136-4AF6-99D7-68195BFB8A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BF82BBE-18F6-4992-822C-8028CC7658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0D2DD2-093C-4FFF-AFE1-D791B8B80678}"/>
              </a:ext>
            </a:extLst>
          </p:cNvPr>
          <p:cNvSpPr>
            <a:spLocks noGrp="1"/>
          </p:cNvSpPr>
          <p:nvPr>
            <p:ph type="dt" sz="half" idx="10"/>
          </p:nvPr>
        </p:nvSpPr>
        <p:spPr/>
        <p:txBody>
          <a:bodyPr/>
          <a:lstStyle/>
          <a:p>
            <a:fld id="{51B7ABB5-BDE8-4947-990E-ED388F6A4369}" type="datetimeFigureOut">
              <a:rPr lang="en-US" smtClean="0"/>
              <a:t>5/9/2026</a:t>
            </a:fld>
            <a:endParaRPr lang="en-US"/>
          </a:p>
        </p:txBody>
      </p:sp>
      <p:sp>
        <p:nvSpPr>
          <p:cNvPr id="6" name="Footer Placeholder 5">
            <a:extLst>
              <a:ext uri="{FF2B5EF4-FFF2-40B4-BE49-F238E27FC236}">
                <a16:creationId xmlns:a16="http://schemas.microsoft.com/office/drawing/2014/main" id="{0DB3756D-52EC-4E2F-BAA4-0B58FD3D59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D559DC-9C65-4D25-A4A7-5583E7ECF437}"/>
              </a:ext>
            </a:extLst>
          </p:cNvPr>
          <p:cNvSpPr>
            <a:spLocks noGrp="1"/>
          </p:cNvSpPr>
          <p:nvPr>
            <p:ph type="sldNum" sz="quarter" idx="12"/>
          </p:nvPr>
        </p:nvSpPr>
        <p:spPr/>
        <p:txBody>
          <a:bodyPr/>
          <a:lstStyle/>
          <a:p>
            <a:fld id="{1B914A68-A306-4EE8-BB0E-9BDBA9754E49}" type="slidenum">
              <a:rPr lang="en-US" smtClean="0"/>
              <a:t>‹#›</a:t>
            </a:fld>
            <a:endParaRPr lang="en-US"/>
          </a:p>
        </p:txBody>
      </p:sp>
    </p:spTree>
    <p:extLst>
      <p:ext uri="{BB962C8B-B14F-4D97-AF65-F5344CB8AC3E}">
        <p14:creationId xmlns:p14="http://schemas.microsoft.com/office/powerpoint/2010/main" val="126798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70A13-BAB2-425F-960F-1A77953C78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69CCC-CFB8-4646-8373-D92C203983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7754D61-104E-45A7-B1B8-ECC6FF4C2C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021B81-D5B1-4BAC-851E-59C1A1631180}"/>
              </a:ext>
            </a:extLst>
          </p:cNvPr>
          <p:cNvSpPr>
            <a:spLocks noGrp="1"/>
          </p:cNvSpPr>
          <p:nvPr>
            <p:ph type="dt" sz="half" idx="10"/>
          </p:nvPr>
        </p:nvSpPr>
        <p:spPr/>
        <p:txBody>
          <a:bodyPr/>
          <a:lstStyle/>
          <a:p>
            <a:fld id="{51B7ABB5-BDE8-4947-990E-ED388F6A4369}" type="datetimeFigureOut">
              <a:rPr lang="en-US" smtClean="0"/>
              <a:t>5/9/2026</a:t>
            </a:fld>
            <a:endParaRPr lang="en-US"/>
          </a:p>
        </p:txBody>
      </p:sp>
      <p:sp>
        <p:nvSpPr>
          <p:cNvPr id="6" name="Footer Placeholder 5">
            <a:extLst>
              <a:ext uri="{FF2B5EF4-FFF2-40B4-BE49-F238E27FC236}">
                <a16:creationId xmlns:a16="http://schemas.microsoft.com/office/drawing/2014/main" id="{5ECB2556-9BE7-410D-8F97-A604F038A5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E54A7B-7F9C-4C8A-9B71-783ED9C29F44}"/>
              </a:ext>
            </a:extLst>
          </p:cNvPr>
          <p:cNvSpPr>
            <a:spLocks noGrp="1"/>
          </p:cNvSpPr>
          <p:nvPr>
            <p:ph type="sldNum" sz="quarter" idx="12"/>
          </p:nvPr>
        </p:nvSpPr>
        <p:spPr/>
        <p:txBody>
          <a:bodyPr/>
          <a:lstStyle/>
          <a:p>
            <a:fld id="{1B914A68-A306-4EE8-BB0E-9BDBA9754E49}" type="slidenum">
              <a:rPr lang="en-US" smtClean="0"/>
              <a:t>‹#›</a:t>
            </a:fld>
            <a:endParaRPr lang="en-US"/>
          </a:p>
        </p:txBody>
      </p:sp>
    </p:spTree>
    <p:extLst>
      <p:ext uri="{BB962C8B-B14F-4D97-AF65-F5344CB8AC3E}">
        <p14:creationId xmlns:p14="http://schemas.microsoft.com/office/powerpoint/2010/main" val="3148992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C2804-488D-4C55-B551-03B3C1F14AB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276EE41-728D-4366-842F-5D5A4902D0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0DE1CF-4495-49FC-A306-1FE6BE028A22}"/>
              </a:ext>
            </a:extLst>
          </p:cNvPr>
          <p:cNvSpPr>
            <a:spLocks noGrp="1"/>
          </p:cNvSpPr>
          <p:nvPr>
            <p:ph type="dt" sz="half" idx="10"/>
          </p:nvPr>
        </p:nvSpPr>
        <p:spPr/>
        <p:txBody>
          <a:bodyPr/>
          <a:lstStyle/>
          <a:p>
            <a:fld id="{51B7ABB5-BDE8-4947-990E-ED388F6A4369}" type="datetimeFigureOut">
              <a:rPr lang="en-US" smtClean="0"/>
              <a:t>5/9/2026</a:t>
            </a:fld>
            <a:endParaRPr lang="en-US"/>
          </a:p>
        </p:txBody>
      </p:sp>
      <p:sp>
        <p:nvSpPr>
          <p:cNvPr id="5" name="Footer Placeholder 4">
            <a:extLst>
              <a:ext uri="{FF2B5EF4-FFF2-40B4-BE49-F238E27FC236}">
                <a16:creationId xmlns:a16="http://schemas.microsoft.com/office/drawing/2014/main" id="{18A02A9B-60B0-4172-931F-8586827948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A464CC-0FC2-4802-B8D6-16417D0043D2}"/>
              </a:ext>
            </a:extLst>
          </p:cNvPr>
          <p:cNvSpPr>
            <a:spLocks noGrp="1"/>
          </p:cNvSpPr>
          <p:nvPr>
            <p:ph type="sldNum" sz="quarter" idx="12"/>
          </p:nvPr>
        </p:nvSpPr>
        <p:spPr/>
        <p:txBody>
          <a:bodyPr/>
          <a:lstStyle/>
          <a:p>
            <a:fld id="{1B914A68-A306-4EE8-BB0E-9BDBA9754E49}" type="slidenum">
              <a:rPr lang="en-US" smtClean="0"/>
              <a:t>‹#›</a:t>
            </a:fld>
            <a:endParaRPr lang="en-US"/>
          </a:p>
        </p:txBody>
      </p:sp>
    </p:spTree>
    <p:extLst>
      <p:ext uri="{BB962C8B-B14F-4D97-AF65-F5344CB8AC3E}">
        <p14:creationId xmlns:p14="http://schemas.microsoft.com/office/powerpoint/2010/main" val="847230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803AC9-E4C6-40F8-8AED-939AAB37855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A535067-B895-4379-82C4-0E5B9408E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DFD454-0108-42E9-83DE-47B68807CC61}"/>
              </a:ext>
            </a:extLst>
          </p:cNvPr>
          <p:cNvSpPr>
            <a:spLocks noGrp="1"/>
          </p:cNvSpPr>
          <p:nvPr>
            <p:ph type="dt" sz="half" idx="10"/>
          </p:nvPr>
        </p:nvSpPr>
        <p:spPr/>
        <p:txBody>
          <a:bodyPr/>
          <a:lstStyle/>
          <a:p>
            <a:fld id="{51B7ABB5-BDE8-4947-990E-ED388F6A4369}" type="datetimeFigureOut">
              <a:rPr lang="en-US" smtClean="0"/>
              <a:t>5/9/2026</a:t>
            </a:fld>
            <a:endParaRPr lang="en-US"/>
          </a:p>
        </p:txBody>
      </p:sp>
      <p:sp>
        <p:nvSpPr>
          <p:cNvPr id="5" name="Footer Placeholder 4">
            <a:extLst>
              <a:ext uri="{FF2B5EF4-FFF2-40B4-BE49-F238E27FC236}">
                <a16:creationId xmlns:a16="http://schemas.microsoft.com/office/drawing/2014/main" id="{969A2359-99EF-47FC-812A-A94EA2B8FA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4A6825-9063-4435-BF09-5FFB259DEB70}"/>
              </a:ext>
            </a:extLst>
          </p:cNvPr>
          <p:cNvSpPr>
            <a:spLocks noGrp="1"/>
          </p:cNvSpPr>
          <p:nvPr>
            <p:ph type="sldNum" sz="quarter" idx="12"/>
          </p:nvPr>
        </p:nvSpPr>
        <p:spPr/>
        <p:txBody>
          <a:bodyPr/>
          <a:lstStyle/>
          <a:p>
            <a:fld id="{1B914A68-A306-4EE8-BB0E-9BDBA9754E49}" type="slidenum">
              <a:rPr lang="en-US" smtClean="0"/>
              <a:t>‹#›</a:t>
            </a:fld>
            <a:endParaRPr lang="en-US"/>
          </a:p>
        </p:txBody>
      </p:sp>
    </p:spTree>
    <p:extLst>
      <p:ext uri="{BB962C8B-B14F-4D97-AF65-F5344CB8AC3E}">
        <p14:creationId xmlns:p14="http://schemas.microsoft.com/office/powerpoint/2010/main" val="36461716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Content slide" userDrawn="1">
  <p:cSld name="Title Content slide">
    <p:spTree>
      <p:nvGrpSpPr>
        <p:cNvPr id="1" name="Shape 24"/>
        <p:cNvGrpSpPr/>
        <p:nvPr/>
      </p:nvGrpSpPr>
      <p:grpSpPr>
        <a:xfrm>
          <a:off x="0" y="0"/>
          <a:ext cx="0" cy="0"/>
          <a:chOff x="0" y="0"/>
          <a:chExt cx="0" cy="0"/>
        </a:xfrm>
      </p:grpSpPr>
    </p:spTree>
    <p:extLst>
      <p:ext uri="{BB962C8B-B14F-4D97-AF65-F5344CB8AC3E}">
        <p14:creationId xmlns:p14="http://schemas.microsoft.com/office/powerpoint/2010/main" val="30817541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14951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First Slide">
  <p:cSld name="First Slide">
    <p:spTree>
      <p:nvGrpSpPr>
        <p:cNvPr id="1" name="Shape 29"/>
        <p:cNvGrpSpPr/>
        <p:nvPr/>
      </p:nvGrpSpPr>
      <p:grpSpPr>
        <a:xfrm>
          <a:off x="0" y="0"/>
          <a:ext cx="0" cy="0"/>
          <a:chOff x="0" y="0"/>
          <a:chExt cx="0" cy="0"/>
        </a:xfrm>
      </p:grpSpPr>
      <p:sp>
        <p:nvSpPr>
          <p:cNvPr id="30" name="Google Shape;30;p5"/>
          <p:cNvSpPr/>
          <p:nvPr/>
        </p:nvSpPr>
        <p:spPr>
          <a:xfrm>
            <a:off x="1182520" y="644691"/>
            <a:ext cx="9915200" cy="861600"/>
          </a:xfrm>
          <a:prstGeom prst="rect">
            <a:avLst/>
          </a:prstGeom>
          <a:noFill/>
          <a:ln>
            <a:noFill/>
          </a:ln>
        </p:spPr>
        <p:txBody>
          <a:bodyPr spcFirstLastPara="1" wrap="square" lIns="121900" tIns="60933" rIns="121900" bIns="60933" anchor="t" anchorCtr="0">
            <a:noAutofit/>
          </a:bodyPr>
          <a:lstStyle/>
          <a:p>
            <a:pPr marL="0" marR="0" lvl="0" indent="0" algn="ctr" rtl="0">
              <a:lnSpc>
                <a:spcPct val="100000"/>
              </a:lnSpc>
              <a:spcBef>
                <a:spcPts val="0"/>
              </a:spcBef>
              <a:spcAft>
                <a:spcPts val="0"/>
              </a:spcAft>
              <a:buClr>
                <a:srgbClr val="000000"/>
              </a:buClr>
              <a:buSzPts val="3600"/>
              <a:buFont typeface="Arial"/>
              <a:buNone/>
            </a:pPr>
            <a:endParaRPr sz="3200" b="0" i="0" u="none" strike="noStrike" cap="none">
              <a:solidFill>
                <a:srgbClr val="000000"/>
              </a:solidFill>
              <a:latin typeface="Arial"/>
              <a:ea typeface="Arial"/>
              <a:cs typeface="Arial"/>
              <a:sym typeface="Arial"/>
            </a:endParaRPr>
          </a:p>
        </p:txBody>
      </p:sp>
      <p:pic>
        <p:nvPicPr>
          <p:cNvPr id="31" name="Google Shape;31;p5"/>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32" name="Google Shape;32;p5"/>
          <p:cNvSpPr txBox="1"/>
          <p:nvPr/>
        </p:nvSpPr>
        <p:spPr>
          <a:xfrm>
            <a:off x="18933" y="2284433"/>
            <a:ext cx="12242400" cy="595059"/>
          </a:xfrm>
          <a:prstGeom prst="rect">
            <a:avLst/>
          </a:prstGeom>
          <a:noFill/>
          <a:ln>
            <a:noFill/>
          </a:ln>
        </p:spPr>
        <p:txBody>
          <a:bodyPr spcFirstLastPara="1" wrap="square" lIns="121900" tIns="121900" rIns="121900" bIns="121900" anchor="t" anchorCtr="0">
            <a:spAutoFit/>
          </a:bodyPr>
          <a:lstStyle/>
          <a:p>
            <a:pPr marL="0" lvl="0" indent="0" algn="l" rtl="0">
              <a:spcBef>
                <a:spcPts val="0"/>
              </a:spcBef>
              <a:spcAft>
                <a:spcPts val="0"/>
              </a:spcAft>
              <a:buNone/>
            </a:pPr>
            <a:endParaRPr sz="2267"/>
          </a:p>
        </p:txBody>
      </p:sp>
      <p:pic>
        <p:nvPicPr>
          <p:cNvPr id="33" name="Google Shape;33;p5"/>
          <p:cNvPicPr preferRelativeResize="0"/>
          <p:nvPr/>
        </p:nvPicPr>
        <p:blipFill>
          <a:blip r:embed="rId3">
            <a:alphaModFix/>
          </a:blip>
          <a:stretch>
            <a:fillRect/>
          </a:stretch>
        </p:blipFill>
        <p:spPr>
          <a:xfrm>
            <a:off x="0" y="1714"/>
            <a:ext cx="12192000" cy="6854572"/>
          </a:xfrm>
          <a:prstGeom prst="rect">
            <a:avLst/>
          </a:prstGeom>
          <a:noFill/>
          <a:ln>
            <a:noFill/>
          </a:ln>
        </p:spPr>
      </p:pic>
    </p:spTree>
    <p:extLst>
      <p:ext uri="{BB962C8B-B14F-4D97-AF65-F5344CB8AC3E}">
        <p14:creationId xmlns:p14="http://schemas.microsoft.com/office/powerpoint/2010/main" val="617426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slide">
  <p:cSld name="Title Only slide">
    <p:spTree>
      <p:nvGrpSpPr>
        <p:cNvPr id="1" name="Shape 15"/>
        <p:cNvGrpSpPr/>
        <p:nvPr/>
      </p:nvGrpSpPr>
      <p:grpSpPr>
        <a:xfrm>
          <a:off x="0" y="0"/>
          <a:ext cx="0" cy="0"/>
          <a:chOff x="0" y="0"/>
          <a:chExt cx="0" cy="0"/>
        </a:xfrm>
      </p:grpSpPr>
      <p:sp>
        <p:nvSpPr>
          <p:cNvPr id="16" name="Google Shape;16;p2"/>
          <p:cNvSpPr txBox="1">
            <a:spLocks noGrp="1"/>
          </p:cNvSpPr>
          <p:nvPr>
            <p:ph type="title"/>
          </p:nvPr>
        </p:nvSpPr>
        <p:spPr>
          <a:xfrm>
            <a:off x="337160" y="1119008"/>
            <a:ext cx="11521280" cy="68991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2"/>
          <p:cNvSpPr txBox="1">
            <a:spLocks noGrp="1"/>
          </p:cNvSpPr>
          <p:nvPr>
            <p:ph type="ftr" idx="11"/>
          </p:nvPr>
        </p:nvSpPr>
        <p:spPr>
          <a:xfrm>
            <a:off x="335360" y="6356351"/>
            <a:ext cx="9217024" cy="36618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 name="Google Shape;18;p2"/>
          <p:cNvSpPr txBox="1">
            <a:spLocks noGrp="1"/>
          </p:cNvSpPr>
          <p:nvPr>
            <p:ph type="sldNum" idx="12"/>
          </p:nvPr>
        </p:nvSpPr>
        <p:spPr>
          <a:xfrm>
            <a:off x="10032437" y="6356351"/>
            <a:ext cx="1824203" cy="36618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9pPr>
          </a:lstStyle>
          <a:p>
            <a:r>
              <a:rPr lang="en-GB"/>
              <a:t>Slide </a:t>
            </a:r>
            <a:fld id="{00000000-1234-1234-1234-123412341234}" type="slidenum">
              <a:rPr lang="en-GB" smtClean="0"/>
              <a:pPr/>
              <a:t>‹#›</a:t>
            </a:fld>
            <a:endParaRPr/>
          </a:p>
        </p:txBody>
      </p:sp>
    </p:spTree>
    <p:extLst>
      <p:ext uri="{BB962C8B-B14F-4D97-AF65-F5344CB8AC3E}">
        <p14:creationId xmlns:p14="http://schemas.microsoft.com/office/powerpoint/2010/main" val="17433803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io slide">
  <p:cSld name="Bio slide">
    <p:spTree>
      <p:nvGrpSpPr>
        <p:cNvPr id="1" name="Shape 19"/>
        <p:cNvGrpSpPr/>
        <p:nvPr/>
      </p:nvGrpSpPr>
      <p:grpSpPr>
        <a:xfrm>
          <a:off x="0" y="0"/>
          <a:ext cx="0" cy="0"/>
          <a:chOff x="0" y="0"/>
          <a:chExt cx="0" cy="0"/>
        </a:xfrm>
      </p:grpSpPr>
      <p:sp>
        <p:nvSpPr>
          <p:cNvPr id="20" name="Google Shape;20;p3"/>
          <p:cNvSpPr txBox="1">
            <a:spLocks noGrp="1"/>
          </p:cNvSpPr>
          <p:nvPr>
            <p:ph type="ftr" idx="11"/>
          </p:nvPr>
        </p:nvSpPr>
        <p:spPr>
          <a:xfrm>
            <a:off x="335360" y="6356351"/>
            <a:ext cx="9217024" cy="36618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3"/>
          <p:cNvSpPr txBox="1">
            <a:spLocks noGrp="1"/>
          </p:cNvSpPr>
          <p:nvPr>
            <p:ph type="sldNum" idx="12"/>
          </p:nvPr>
        </p:nvSpPr>
        <p:spPr>
          <a:xfrm>
            <a:off x="10032437" y="6356351"/>
            <a:ext cx="1824203" cy="36618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9pPr>
          </a:lstStyle>
          <a:p>
            <a:r>
              <a:rPr lang="en-GB"/>
              <a:t>Slide </a:t>
            </a:r>
            <a:fld id="{00000000-1234-1234-1234-123412341234}" type="slidenum">
              <a:rPr lang="en-GB" smtClean="0"/>
              <a:pPr/>
              <a:t>‹#›</a:t>
            </a:fld>
            <a:endParaRPr/>
          </a:p>
        </p:txBody>
      </p:sp>
      <p:sp>
        <p:nvSpPr>
          <p:cNvPr id="22" name="Google Shape;22;p3"/>
          <p:cNvSpPr>
            <a:spLocks noGrp="1"/>
          </p:cNvSpPr>
          <p:nvPr>
            <p:ph type="pic" idx="2"/>
          </p:nvPr>
        </p:nvSpPr>
        <p:spPr>
          <a:xfrm>
            <a:off x="7725626" y="1604798"/>
            <a:ext cx="3362929" cy="3360373"/>
          </a:xfrm>
          <a:prstGeom prst="ellipse">
            <a:avLst/>
          </a:prstGeom>
          <a:solidFill>
            <a:schemeClr val="lt1"/>
          </a:solidFill>
          <a:ln w="12700" cap="flat" cmpd="sng">
            <a:solidFill>
              <a:schemeClr val="dk1"/>
            </a:solidFill>
            <a:prstDash val="solid"/>
            <a:miter lim="800000"/>
            <a:headEnd type="none" w="sm" len="sm"/>
            <a:tailEnd type="none" w="sm" len="sm"/>
          </a:ln>
        </p:spPr>
      </p:sp>
      <p:sp>
        <p:nvSpPr>
          <p:cNvPr id="23" name="Google Shape;23;p3"/>
          <p:cNvSpPr txBox="1">
            <a:spLocks noGrp="1"/>
          </p:cNvSpPr>
          <p:nvPr>
            <p:ph type="body" idx="1"/>
          </p:nvPr>
        </p:nvSpPr>
        <p:spPr>
          <a:xfrm>
            <a:off x="335360" y="1316765"/>
            <a:ext cx="6048672" cy="4992555"/>
          </a:xfrm>
          <a:prstGeom prst="rect">
            <a:avLst/>
          </a:prstGeom>
          <a:gradFill flip="none" rotWithShape="1">
            <a:gsLst>
              <a:gs pos="0">
                <a:schemeClr val="accent3">
                  <a:lumMod val="0"/>
                  <a:lumOff val="100000"/>
                </a:schemeClr>
              </a:gs>
              <a:gs pos="35000">
                <a:schemeClr val="accent3">
                  <a:lumMod val="0"/>
                  <a:lumOff val="100000"/>
                </a:schemeClr>
              </a:gs>
              <a:gs pos="100000">
                <a:srgbClr val="AFCBA9"/>
              </a:gs>
            </a:gsLst>
            <a:path path="circle">
              <a:fillToRect l="50000" t="-80000" r="50000" b="180000"/>
            </a:path>
            <a:tileRect/>
          </a:gradFill>
          <a:ln>
            <a:noFill/>
          </a:ln>
        </p:spPr>
        <p:txBody>
          <a:bodyPr spcFirstLastPara="1" wrap="square" lIns="91425" tIns="45700" rIns="91425" bIns="45700" anchor="t" anchorCtr="0">
            <a:noAutofit/>
          </a:bodyPr>
          <a:lstStyle>
            <a:lvl1pPr marL="609585" lvl="0" indent="-304792" algn="l">
              <a:lnSpc>
                <a:spcPct val="90000"/>
              </a:lnSpc>
              <a:spcBef>
                <a:spcPts val="1333"/>
              </a:spcBef>
              <a:spcAft>
                <a:spcPts val="0"/>
              </a:spcAft>
              <a:buClr>
                <a:schemeClr val="dk1"/>
              </a:buClr>
              <a:buSzPts val="1800"/>
              <a:buNone/>
              <a:defRPr sz="2400" b="0"/>
            </a:lvl1pPr>
            <a:lvl2pPr marL="1219170" lvl="1" indent="-457189" algn="l">
              <a:lnSpc>
                <a:spcPct val="90000"/>
              </a:lnSpc>
              <a:spcBef>
                <a:spcPts val="667"/>
              </a:spcBef>
              <a:spcAft>
                <a:spcPts val="0"/>
              </a:spcAft>
              <a:buClr>
                <a:schemeClr val="dk1"/>
              </a:buClr>
              <a:buSzPts val="1800"/>
              <a:buChar char="•"/>
              <a:defRPr sz="2400">
                <a:latin typeface="Calibri"/>
                <a:ea typeface="Calibri"/>
                <a:cs typeface="Calibri"/>
                <a:sym typeface="Calibri"/>
              </a:defRPr>
            </a:lvl2pPr>
            <a:lvl3pPr marL="1828754" lvl="2" indent="-304792" algn="l">
              <a:lnSpc>
                <a:spcPct val="90000"/>
              </a:lnSpc>
              <a:spcBef>
                <a:spcPts val="667"/>
              </a:spcBef>
              <a:spcAft>
                <a:spcPts val="0"/>
              </a:spcAft>
              <a:buClr>
                <a:schemeClr val="dk1"/>
              </a:buClr>
              <a:buSzPts val="1800"/>
              <a:buNone/>
              <a:defRPr sz="2400">
                <a:latin typeface="Calibri"/>
                <a:ea typeface="Calibri"/>
                <a:cs typeface="Calibri"/>
                <a:sym typeface="Calibri"/>
              </a:defRPr>
            </a:lvl3pPr>
            <a:lvl4pPr marL="2438339" lvl="3" indent="-304792" algn="l">
              <a:lnSpc>
                <a:spcPct val="90000"/>
              </a:lnSpc>
              <a:spcBef>
                <a:spcPts val="667"/>
              </a:spcBef>
              <a:spcAft>
                <a:spcPts val="0"/>
              </a:spcAft>
              <a:buClr>
                <a:schemeClr val="dk1"/>
              </a:buClr>
              <a:buSzPts val="1800"/>
              <a:buNone/>
              <a:defRPr>
                <a:latin typeface="Calibri"/>
                <a:ea typeface="Calibri"/>
                <a:cs typeface="Calibri"/>
                <a:sym typeface="Calibri"/>
              </a:defRPr>
            </a:lvl4pPr>
            <a:lvl5pPr marL="3047924" lvl="4" indent="-304792" algn="l">
              <a:lnSpc>
                <a:spcPct val="90000"/>
              </a:lnSpc>
              <a:spcBef>
                <a:spcPts val="667"/>
              </a:spcBef>
              <a:spcAft>
                <a:spcPts val="0"/>
              </a:spcAft>
              <a:buClr>
                <a:schemeClr val="dk1"/>
              </a:buClr>
              <a:buSzPts val="1800"/>
              <a:buNone/>
              <a:defRPr>
                <a:latin typeface="Calibri"/>
                <a:ea typeface="Calibri"/>
                <a:cs typeface="Calibri"/>
                <a:sym typeface="Calibri"/>
              </a:defRPr>
            </a:lvl5pPr>
            <a:lvl6pPr marL="3657509" lvl="5" indent="-457189" algn="l">
              <a:lnSpc>
                <a:spcPct val="90000"/>
              </a:lnSpc>
              <a:spcBef>
                <a:spcPts val="667"/>
              </a:spcBef>
              <a:spcAft>
                <a:spcPts val="0"/>
              </a:spcAft>
              <a:buClr>
                <a:schemeClr val="dk1"/>
              </a:buClr>
              <a:buSzPts val="1800"/>
              <a:buChar char="•"/>
              <a:defRPr/>
            </a:lvl6pPr>
            <a:lvl7pPr marL="4267093" lvl="6" indent="-457189" algn="l">
              <a:lnSpc>
                <a:spcPct val="90000"/>
              </a:lnSpc>
              <a:spcBef>
                <a:spcPts val="667"/>
              </a:spcBef>
              <a:spcAft>
                <a:spcPts val="0"/>
              </a:spcAft>
              <a:buClr>
                <a:schemeClr val="dk1"/>
              </a:buClr>
              <a:buSzPts val="1800"/>
              <a:buChar char="•"/>
              <a:defRPr/>
            </a:lvl7pPr>
            <a:lvl8pPr marL="4876678" lvl="7" indent="-457189" algn="l">
              <a:lnSpc>
                <a:spcPct val="90000"/>
              </a:lnSpc>
              <a:spcBef>
                <a:spcPts val="667"/>
              </a:spcBef>
              <a:spcAft>
                <a:spcPts val="0"/>
              </a:spcAft>
              <a:buClr>
                <a:schemeClr val="dk1"/>
              </a:buClr>
              <a:buSzPts val="1800"/>
              <a:buChar char="•"/>
              <a:defRPr/>
            </a:lvl8pPr>
            <a:lvl9pPr marL="5486263" lvl="8" indent="-457189" algn="l">
              <a:lnSpc>
                <a:spcPct val="90000"/>
              </a:lnSpc>
              <a:spcBef>
                <a:spcPts val="667"/>
              </a:spcBef>
              <a:spcAft>
                <a:spcPts val="0"/>
              </a:spcAft>
              <a:buClr>
                <a:schemeClr val="dk1"/>
              </a:buClr>
              <a:buSzPts val="1800"/>
              <a:buChar char="•"/>
              <a:defRPr/>
            </a:lvl9pPr>
          </a:lstStyle>
          <a:p>
            <a:endParaRPr dirty="0"/>
          </a:p>
        </p:txBody>
      </p:sp>
      <p:grpSp>
        <p:nvGrpSpPr>
          <p:cNvPr id="14" name="Group 13">
            <a:extLst>
              <a:ext uri="{FF2B5EF4-FFF2-40B4-BE49-F238E27FC236}">
                <a16:creationId xmlns:a16="http://schemas.microsoft.com/office/drawing/2014/main" id="{F6F3877D-83DD-8368-A914-936696B2A3D3}"/>
              </a:ext>
            </a:extLst>
          </p:cNvPr>
          <p:cNvGrpSpPr/>
          <p:nvPr userDrawn="1"/>
        </p:nvGrpSpPr>
        <p:grpSpPr>
          <a:xfrm>
            <a:off x="0" y="0"/>
            <a:ext cx="12192000" cy="951978"/>
            <a:chOff x="0" y="0"/>
            <a:chExt cx="12192000" cy="951978"/>
          </a:xfrm>
        </p:grpSpPr>
        <p:pic>
          <p:nvPicPr>
            <p:cNvPr id="15" name="Picture 14">
              <a:extLst>
                <a:ext uri="{FF2B5EF4-FFF2-40B4-BE49-F238E27FC236}">
                  <a16:creationId xmlns:a16="http://schemas.microsoft.com/office/drawing/2014/main" id="{014FF335-FCCC-DD39-037F-DF69C5171C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0"/>
              <a:ext cx="12192000" cy="951978"/>
            </a:xfrm>
            <a:prstGeom prst="rect">
              <a:avLst/>
            </a:prstGeom>
          </p:spPr>
        </p:pic>
        <p:pic>
          <p:nvPicPr>
            <p:cNvPr id="16" name="Picture 15">
              <a:extLst>
                <a:ext uri="{FF2B5EF4-FFF2-40B4-BE49-F238E27FC236}">
                  <a16:creationId xmlns:a16="http://schemas.microsoft.com/office/drawing/2014/main" id="{22B9847C-6091-09DE-8CEE-0803123EAE6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p:blipFill>
          <p:spPr bwMode="auto">
            <a:xfrm>
              <a:off x="233931" y="87367"/>
              <a:ext cx="803255" cy="777241"/>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5A966AA3-673C-A1DE-69F4-B464E1890995}"/>
                </a:ext>
              </a:extLst>
            </p:cNvPr>
            <p:cNvSpPr/>
            <p:nvPr/>
          </p:nvSpPr>
          <p:spPr>
            <a:xfrm>
              <a:off x="1315161" y="275933"/>
              <a:ext cx="10241280" cy="400110"/>
            </a:xfrm>
            <a:prstGeom prst="rect">
              <a:avLst/>
            </a:prstGeom>
          </p:spPr>
          <p:txBody>
            <a:bodyPr wrap="square">
              <a:spAutoFit/>
            </a:bodyPr>
            <a:lstStyle/>
            <a:p>
              <a:pPr algn="ctr"/>
              <a:r>
                <a:rPr lang="en-US" sz="2000" b="1" dirty="0">
                  <a:solidFill>
                    <a:prstClr val="white"/>
                  </a:solidFill>
                  <a:effectLst>
                    <a:outerShdw blurRad="38100" dist="38100" dir="2700000" algn="tl">
                      <a:srgbClr val="000000">
                        <a:alpha val="43137"/>
                      </a:srgbClr>
                    </a:outerShdw>
                  </a:effectLst>
                  <a:latin typeface="Calibri"/>
                  <a:ea typeface="微软雅黑"/>
                </a:rPr>
                <a:t>CENTER FOR ECOLOGICAL-NOOSPHERE STUDIES OF THE NATIONAL ACADEMY OF SCIENCES  RA</a:t>
              </a:r>
              <a:endParaRPr lang="en-LT" sz="2000" b="1" spc="300" dirty="0">
                <a:solidFill>
                  <a:prstClr val="white"/>
                </a:solidFill>
                <a:effectLst>
                  <a:outerShdw blurRad="38100" dist="38100" dir="2700000" algn="tl">
                    <a:srgbClr val="000000">
                      <a:alpha val="43137"/>
                    </a:srgbClr>
                  </a:outerShdw>
                </a:effectLst>
                <a:latin typeface="Raleway Light" panose="020B0403030101060003" pitchFamily="34" charset="77"/>
                <a:ea typeface="微软雅黑"/>
              </a:endParaRPr>
            </a:p>
          </p:txBody>
        </p:sp>
      </p:grpSp>
    </p:spTree>
    <p:extLst>
      <p:ext uri="{BB962C8B-B14F-4D97-AF65-F5344CB8AC3E}">
        <p14:creationId xmlns:p14="http://schemas.microsoft.com/office/powerpoint/2010/main" val="7442302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Divider slide">
  <p:cSld name="Divider slide">
    <p:spTree>
      <p:nvGrpSpPr>
        <p:cNvPr id="1" name="Shape 34"/>
        <p:cNvGrpSpPr/>
        <p:nvPr/>
      </p:nvGrpSpPr>
      <p:grpSpPr>
        <a:xfrm>
          <a:off x="0" y="0"/>
          <a:ext cx="0" cy="0"/>
          <a:chOff x="0" y="0"/>
          <a:chExt cx="0" cy="0"/>
        </a:xfrm>
      </p:grpSpPr>
      <p:sp>
        <p:nvSpPr>
          <p:cNvPr id="35" name="Google Shape;35;p6"/>
          <p:cNvSpPr txBox="1">
            <a:spLocks noGrp="1"/>
          </p:cNvSpPr>
          <p:nvPr>
            <p:ph type="title"/>
          </p:nvPr>
        </p:nvSpPr>
        <p:spPr>
          <a:xfrm>
            <a:off x="335360" y="2180862"/>
            <a:ext cx="11521280" cy="68991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40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6"/>
          <p:cNvSpPr txBox="1">
            <a:spLocks noGrp="1"/>
          </p:cNvSpPr>
          <p:nvPr>
            <p:ph type="ftr" idx="11"/>
          </p:nvPr>
        </p:nvSpPr>
        <p:spPr>
          <a:xfrm>
            <a:off x="335360" y="6356351"/>
            <a:ext cx="9217024" cy="36618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6"/>
          <p:cNvSpPr txBox="1">
            <a:spLocks noGrp="1"/>
          </p:cNvSpPr>
          <p:nvPr>
            <p:ph type="sldNum" idx="12"/>
          </p:nvPr>
        </p:nvSpPr>
        <p:spPr>
          <a:xfrm>
            <a:off x="10032437" y="6356351"/>
            <a:ext cx="1824203" cy="36618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9pPr>
          </a:lstStyle>
          <a:p>
            <a:r>
              <a:rPr lang="en-GB"/>
              <a:t>Slide </a:t>
            </a:r>
            <a:fld id="{00000000-1234-1234-1234-123412341234}" type="slidenum">
              <a:rPr lang="en-GB" smtClean="0"/>
              <a:pPr/>
              <a:t>‹#›</a:t>
            </a:fld>
            <a:endParaRPr/>
          </a:p>
        </p:txBody>
      </p:sp>
      <p:sp>
        <p:nvSpPr>
          <p:cNvPr id="38" name="Google Shape;38;p6"/>
          <p:cNvSpPr txBox="1">
            <a:spLocks noGrp="1"/>
          </p:cNvSpPr>
          <p:nvPr>
            <p:ph type="body" idx="1"/>
          </p:nvPr>
        </p:nvSpPr>
        <p:spPr>
          <a:xfrm>
            <a:off x="334434" y="3236384"/>
            <a:ext cx="11523133" cy="715496"/>
          </a:xfrm>
          <a:prstGeom prst="rect">
            <a:avLst/>
          </a:prstGeom>
          <a:noFill/>
          <a:ln>
            <a:noFill/>
          </a:ln>
        </p:spPr>
        <p:txBody>
          <a:bodyPr spcFirstLastPara="1" wrap="square" lIns="91425" tIns="45700" rIns="91425" bIns="46800" anchor="t" anchorCtr="0">
            <a:normAutofit/>
          </a:bodyPr>
          <a:lstStyle>
            <a:lvl1pPr marL="609585" lvl="0" indent="-304792" algn="ctr">
              <a:lnSpc>
                <a:spcPct val="90000"/>
              </a:lnSpc>
              <a:spcBef>
                <a:spcPts val="1333"/>
              </a:spcBef>
              <a:spcAft>
                <a:spcPts val="0"/>
              </a:spcAft>
              <a:buClr>
                <a:srgbClr val="8296B0"/>
              </a:buClr>
              <a:buSzPts val="3200"/>
              <a:buNone/>
              <a:defRPr sz="4267">
                <a:solidFill>
                  <a:srgbClr val="8296B0"/>
                </a:solidFill>
              </a:defRPr>
            </a:lvl1pPr>
            <a:lvl2pPr marL="1219170" lvl="1" indent="-457189" algn="l">
              <a:lnSpc>
                <a:spcPct val="90000"/>
              </a:lnSpc>
              <a:spcBef>
                <a:spcPts val="667"/>
              </a:spcBef>
              <a:spcAft>
                <a:spcPts val="0"/>
              </a:spcAft>
              <a:buClr>
                <a:schemeClr val="dk1"/>
              </a:buClr>
              <a:buSzPts val="1800"/>
              <a:buChar char="•"/>
              <a:defRPr/>
            </a:lvl2pPr>
            <a:lvl3pPr marL="1828754" lvl="2" indent="-457189" algn="l">
              <a:lnSpc>
                <a:spcPct val="90000"/>
              </a:lnSpc>
              <a:spcBef>
                <a:spcPts val="667"/>
              </a:spcBef>
              <a:spcAft>
                <a:spcPts val="0"/>
              </a:spcAft>
              <a:buClr>
                <a:schemeClr val="dk1"/>
              </a:buClr>
              <a:buSzPts val="1800"/>
              <a:buChar char="•"/>
              <a:defRPr/>
            </a:lvl3pPr>
            <a:lvl4pPr marL="2438339" lvl="3" indent="-457189" algn="l">
              <a:lnSpc>
                <a:spcPct val="90000"/>
              </a:lnSpc>
              <a:spcBef>
                <a:spcPts val="667"/>
              </a:spcBef>
              <a:spcAft>
                <a:spcPts val="0"/>
              </a:spcAft>
              <a:buClr>
                <a:schemeClr val="dk1"/>
              </a:buClr>
              <a:buSzPts val="1800"/>
              <a:buChar char="•"/>
              <a:defRPr/>
            </a:lvl4pPr>
            <a:lvl5pPr marL="3047924" lvl="4" indent="-457189" algn="l">
              <a:lnSpc>
                <a:spcPct val="90000"/>
              </a:lnSpc>
              <a:spcBef>
                <a:spcPts val="667"/>
              </a:spcBef>
              <a:spcAft>
                <a:spcPts val="0"/>
              </a:spcAft>
              <a:buClr>
                <a:schemeClr val="dk1"/>
              </a:buClr>
              <a:buSzPts val="1800"/>
              <a:buChar char="•"/>
              <a:defRPr/>
            </a:lvl5pPr>
            <a:lvl6pPr marL="3657509" lvl="5" indent="-457189" algn="l">
              <a:lnSpc>
                <a:spcPct val="90000"/>
              </a:lnSpc>
              <a:spcBef>
                <a:spcPts val="667"/>
              </a:spcBef>
              <a:spcAft>
                <a:spcPts val="0"/>
              </a:spcAft>
              <a:buClr>
                <a:schemeClr val="dk1"/>
              </a:buClr>
              <a:buSzPts val="1800"/>
              <a:buChar char="•"/>
              <a:defRPr/>
            </a:lvl6pPr>
            <a:lvl7pPr marL="4267093" lvl="6" indent="-457189" algn="l">
              <a:lnSpc>
                <a:spcPct val="90000"/>
              </a:lnSpc>
              <a:spcBef>
                <a:spcPts val="667"/>
              </a:spcBef>
              <a:spcAft>
                <a:spcPts val="0"/>
              </a:spcAft>
              <a:buClr>
                <a:schemeClr val="dk1"/>
              </a:buClr>
              <a:buSzPts val="1800"/>
              <a:buChar char="•"/>
              <a:defRPr/>
            </a:lvl7pPr>
            <a:lvl8pPr marL="4876678" lvl="7" indent="-457189" algn="l">
              <a:lnSpc>
                <a:spcPct val="90000"/>
              </a:lnSpc>
              <a:spcBef>
                <a:spcPts val="667"/>
              </a:spcBef>
              <a:spcAft>
                <a:spcPts val="0"/>
              </a:spcAft>
              <a:buClr>
                <a:schemeClr val="dk1"/>
              </a:buClr>
              <a:buSzPts val="1800"/>
              <a:buChar char="•"/>
              <a:defRPr/>
            </a:lvl8pPr>
            <a:lvl9pPr marL="5486263" lvl="8" indent="-457189" algn="l">
              <a:lnSpc>
                <a:spcPct val="90000"/>
              </a:lnSpc>
              <a:spcBef>
                <a:spcPts val="667"/>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40283086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ru-R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Rectangle 11"/>
          <p:cNvSpPr>
            <a:spLocks noGrp="1" noChangeArrowheads="1"/>
          </p:cNvSpPr>
          <p:nvPr>
            <p:ph type="dt" sz="half" idx="10"/>
          </p:nvPr>
        </p:nvSpPr>
        <p:spPr>
          <a:ln/>
        </p:spPr>
        <p:txBody>
          <a:bodyPr/>
          <a:lstStyle>
            <a:lvl1pPr>
              <a:defRPr/>
            </a:lvl1pPr>
          </a:lstStyle>
          <a:p>
            <a:pPr>
              <a:defRPr/>
            </a:pPr>
            <a:endParaRPr lang="ru-RU"/>
          </a:p>
        </p:txBody>
      </p:sp>
      <p:sp>
        <p:nvSpPr>
          <p:cNvPr id="5" name="Rectangle 12"/>
          <p:cNvSpPr>
            <a:spLocks noGrp="1" noChangeArrowheads="1"/>
          </p:cNvSpPr>
          <p:nvPr>
            <p:ph type="ftr" sz="quarter" idx="11"/>
          </p:nvPr>
        </p:nvSpPr>
        <p:spPr>
          <a:ln/>
        </p:spPr>
        <p:txBody>
          <a:bodyPr/>
          <a:lstStyle>
            <a:lvl1pPr>
              <a:defRPr/>
            </a:lvl1pPr>
          </a:lstStyle>
          <a:p>
            <a:pPr>
              <a:defRPr/>
            </a:pPr>
            <a:endParaRPr lang="ru-RU"/>
          </a:p>
        </p:txBody>
      </p:sp>
      <p:sp>
        <p:nvSpPr>
          <p:cNvPr id="6" name="Rectangle 13"/>
          <p:cNvSpPr>
            <a:spLocks noGrp="1" noChangeArrowheads="1"/>
          </p:cNvSpPr>
          <p:nvPr>
            <p:ph type="sldNum" sz="quarter" idx="12"/>
          </p:nvPr>
        </p:nvSpPr>
        <p:spPr>
          <a:ln/>
        </p:spPr>
        <p:txBody>
          <a:bodyPr/>
          <a:lstStyle>
            <a:lvl1pPr>
              <a:defRPr/>
            </a:lvl1pPr>
          </a:lstStyle>
          <a:p>
            <a:pPr>
              <a:defRPr/>
            </a:pPr>
            <a:fld id="{1FA04E6E-DEB0-405A-92AD-2AD885C6D4D2}" type="slidenum">
              <a:rPr lang="ru-RU"/>
              <a:pPr>
                <a:defRPr/>
              </a:pPr>
              <a:t>‹#›</a:t>
            </a:fld>
            <a:endParaRPr lang="ru-RU"/>
          </a:p>
        </p:txBody>
      </p:sp>
    </p:spTree>
    <p:extLst>
      <p:ext uri="{BB962C8B-B14F-4D97-AF65-F5344CB8AC3E}">
        <p14:creationId xmlns:p14="http://schemas.microsoft.com/office/powerpoint/2010/main" val="17841374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SmartArt Placeholder 2"/>
          <p:cNvSpPr>
            <a:spLocks noGrp="1"/>
          </p:cNvSpPr>
          <p:nvPr>
            <p:ph type="dgm" idx="1"/>
          </p:nvPr>
        </p:nvSpPr>
        <p:spPr>
          <a:xfrm>
            <a:off x="609600" y="1600206"/>
            <a:ext cx="10972800" cy="4525963"/>
          </a:xfrm>
        </p:spPr>
        <p:txBody>
          <a:bodyPr/>
          <a:lstStyle/>
          <a:p>
            <a:pPr lvl="0"/>
            <a:endParaRPr lang="en-US" noProof="0" dirty="0"/>
          </a:p>
        </p:txBody>
      </p:sp>
      <p:sp>
        <p:nvSpPr>
          <p:cNvPr id="4" name="Rectangle 4"/>
          <p:cNvSpPr>
            <a:spLocks noGrp="1" noChangeArrowheads="1"/>
          </p:cNvSpPr>
          <p:nvPr>
            <p:ph type="dt" sz="half" idx="10"/>
          </p:nvPr>
        </p:nvSpPr>
        <p:spPr/>
        <p:txBody>
          <a:bodyPr/>
          <a:lstStyle>
            <a:lvl1pPr defTabSz="457200" fontAlgn="auto">
              <a:spcBef>
                <a:spcPts val="0"/>
              </a:spcBef>
              <a:spcAft>
                <a:spcPts val="0"/>
              </a:spcAft>
              <a:defRPr>
                <a:latin typeface="+mn-lt"/>
                <a:ea typeface="ＭＳ Ｐゴシック" pitchFamily="34" charset="-128"/>
              </a:defRPr>
            </a:lvl1pPr>
          </a:lstStyle>
          <a:p>
            <a:pPr>
              <a:defRPr/>
            </a:pPr>
            <a:endParaRPr lang="ru-RU"/>
          </a:p>
        </p:txBody>
      </p:sp>
      <p:sp>
        <p:nvSpPr>
          <p:cNvPr id="5" name="Rectangle 5"/>
          <p:cNvSpPr>
            <a:spLocks noGrp="1" noChangeArrowheads="1"/>
          </p:cNvSpPr>
          <p:nvPr>
            <p:ph type="ftr" sz="quarter" idx="11"/>
          </p:nvPr>
        </p:nvSpPr>
        <p:spPr/>
        <p:txBody>
          <a:bodyPr/>
          <a:lstStyle>
            <a:lvl1pPr defTabSz="457200" fontAlgn="auto">
              <a:spcBef>
                <a:spcPts val="0"/>
              </a:spcBef>
              <a:spcAft>
                <a:spcPts val="0"/>
              </a:spcAft>
              <a:defRPr>
                <a:latin typeface="+mn-lt"/>
                <a:ea typeface="ＭＳ Ｐゴシック" pitchFamily="34" charset="-128"/>
              </a:defRPr>
            </a:lvl1pPr>
          </a:lstStyle>
          <a:p>
            <a:pPr>
              <a:defRPr/>
            </a:pPr>
            <a:endParaRPr lang="ru-RU"/>
          </a:p>
        </p:txBody>
      </p:sp>
      <p:sp>
        <p:nvSpPr>
          <p:cNvPr id="6" name="Rectangle 6"/>
          <p:cNvSpPr>
            <a:spLocks noGrp="1" noChangeArrowheads="1"/>
          </p:cNvSpPr>
          <p:nvPr>
            <p:ph type="sldNum" sz="quarter" idx="12"/>
          </p:nvPr>
        </p:nvSpPr>
        <p:spPr/>
        <p:txBody>
          <a:bodyPr/>
          <a:lstStyle>
            <a:lvl1pPr defTabSz="457200" fontAlgn="auto">
              <a:spcBef>
                <a:spcPts val="0"/>
              </a:spcBef>
              <a:spcAft>
                <a:spcPts val="0"/>
              </a:spcAft>
              <a:defRPr>
                <a:latin typeface="+mn-lt"/>
                <a:ea typeface="ＭＳ Ｐゴシック" pitchFamily="34" charset="-128"/>
              </a:defRPr>
            </a:lvl1pPr>
          </a:lstStyle>
          <a:p>
            <a:pPr>
              <a:defRPr/>
            </a:pPr>
            <a:fld id="{D04151E3-0F8F-4388-A0E0-FCC500030789}" type="slidenum">
              <a:rPr lang="ru-RU"/>
              <a:pPr>
                <a:defRPr/>
              </a:pPr>
              <a:t>‹#›</a:t>
            </a:fld>
            <a:endParaRPr lang="ru-RU"/>
          </a:p>
        </p:txBody>
      </p:sp>
    </p:spTree>
    <p:extLst>
      <p:ext uri="{BB962C8B-B14F-4D97-AF65-F5344CB8AC3E}">
        <p14:creationId xmlns:p14="http://schemas.microsoft.com/office/powerpoint/2010/main" val="31337909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First Slide">
  <p:cSld name="First Slide">
    <p:spTree>
      <p:nvGrpSpPr>
        <p:cNvPr id="1" name="Shape 29"/>
        <p:cNvGrpSpPr/>
        <p:nvPr/>
      </p:nvGrpSpPr>
      <p:grpSpPr>
        <a:xfrm>
          <a:off x="0" y="0"/>
          <a:ext cx="0" cy="0"/>
          <a:chOff x="0" y="0"/>
          <a:chExt cx="0" cy="0"/>
        </a:xfrm>
      </p:grpSpPr>
      <p:sp>
        <p:nvSpPr>
          <p:cNvPr id="30" name="Google Shape;30;p5"/>
          <p:cNvSpPr/>
          <p:nvPr/>
        </p:nvSpPr>
        <p:spPr>
          <a:xfrm>
            <a:off x="1182520" y="644691"/>
            <a:ext cx="9915200" cy="861600"/>
          </a:xfrm>
          <a:prstGeom prst="rect">
            <a:avLst/>
          </a:prstGeom>
          <a:noFill/>
          <a:ln>
            <a:noFill/>
          </a:ln>
        </p:spPr>
        <p:txBody>
          <a:bodyPr spcFirstLastPara="1" wrap="square" lIns="121900" tIns="60933" rIns="121900" bIns="60933" anchor="t" anchorCtr="0">
            <a:noAutofit/>
          </a:bodyPr>
          <a:lstStyle/>
          <a:p>
            <a:pPr marL="0" marR="0" lvl="0" indent="0" algn="ctr" rtl="0">
              <a:lnSpc>
                <a:spcPct val="100000"/>
              </a:lnSpc>
              <a:spcBef>
                <a:spcPts val="0"/>
              </a:spcBef>
              <a:spcAft>
                <a:spcPts val="0"/>
              </a:spcAft>
              <a:buClr>
                <a:srgbClr val="000000"/>
              </a:buClr>
              <a:buSzPts val="3600"/>
              <a:buFont typeface="Arial"/>
              <a:buNone/>
            </a:pPr>
            <a:endParaRPr sz="3200" b="0" i="0" u="none" strike="noStrike" cap="none">
              <a:solidFill>
                <a:srgbClr val="000000"/>
              </a:solidFill>
              <a:latin typeface="Arial"/>
              <a:ea typeface="Arial"/>
              <a:cs typeface="Arial"/>
              <a:sym typeface="Arial"/>
            </a:endParaRPr>
          </a:p>
        </p:txBody>
      </p:sp>
      <p:pic>
        <p:nvPicPr>
          <p:cNvPr id="31" name="Google Shape;31;p5"/>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32" name="Google Shape;32;p5"/>
          <p:cNvSpPr txBox="1"/>
          <p:nvPr/>
        </p:nvSpPr>
        <p:spPr>
          <a:xfrm>
            <a:off x="18933" y="2284433"/>
            <a:ext cx="12242400" cy="595059"/>
          </a:xfrm>
          <a:prstGeom prst="rect">
            <a:avLst/>
          </a:prstGeom>
          <a:noFill/>
          <a:ln>
            <a:noFill/>
          </a:ln>
        </p:spPr>
        <p:txBody>
          <a:bodyPr spcFirstLastPara="1" wrap="square" lIns="121900" tIns="121900" rIns="121900" bIns="121900" anchor="t" anchorCtr="0">
            <a:spAutoFit/>
          </a:bodyPr>
          <a:lstStyle/>
          <a:p>
            <a:pPr marL="0" lvl="0" indent="0" algn="l" rtl="0">
              <a:spcBef>
                <a:spcPts val="0"/>
              </a:spcBef>
              <a:spcAft>
                <a:spcPts val="0"/>
              </a:spcAft>
              <a:buNone/>
            </a:pPr>
            <a:endParaRPr sz="2267"/>
          </a:p>
        </p:txBody>
      </p:sp>
      <p:pic>
        <p:nvPicPr>
          <p:cNvPr id="33" name="Google Shape;33;p5"/>
          <p:cNvPicPr preferRelativeResize="0"/>
          <p:nvPr/>
        </p:nvPicPr>
        <p:blipFill>
          <a:blip r:embed="rId3">
            <a:alphaModFix/>
          </a:blip>
          <a:stretch>
            <a:fillRect/>
          </a:stretch>
        </p:blipFill>
        <p:spPr>
          <a:xfrm>
            <a:off x="0" y="1714"/>
            <a:ext cx="12192000" cy="6854572"/>
          </a:xfrm>
          <a:prstGeom prst="rect">
            <a:avLst/>
          </a:prstGeom>
          <a:noFill/>
          <a:ln>
            <a:noFill/>
          </a:ln>
        </p:spPr>
      </p:pic>
    </p:spTree>
    <p:extLst>
      <p:ext uri="{BB962C8B-B14F-4D97-AF65-F5344CB8AC3E}">
        <p14:creationId xmlns:p14="http://schemas.microsoft.com/office/powerpoint/2010/main" val="40359447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slide">
  <p:cSld name="Title Only slide">
    <p:spTree>
      <p:nvGrpSpPr>
        <p:cNvPr id="1" name="Shape 15"/>
        <p:cNvGrpSpPr/>
        <p:nvPr/>
      </p:nvGrpSpPr>
      <p:grpSpPr>
        <a:xfrm>
          <a:off x="0" y="0"/>
          <a:ext cx="0" cy="0"/>
          <a:chOff x="0" y="0"/>
          <a:chExt cx="0" cy="0"/>
        </a:xfrm>
      </p:grpSpPr>
      <p:sp>
        <p:nvSpPr>
          <p:cNvPr id="16" name="Google Shape;16;p2"/>
          <p:cNvSpPr txBox="1">
            <a:spLocks noGrp="1"/>
          </p:cNvSpPr>
          <p:nvPr>
            <p:ph type="title"/>
          </p:nvPr>
        </p:nvSpPr>
        <p:spPr>
          <a:xfrm>
            <a:off x="337160" y="1119008"/>
            <a:ext cx="11521280" cy="68991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2"/>
          <p:cNvSpPr txBox="1">
            <a:spLocks noGrp="1"/>
          </p:cNvSpPr>
          <p:nvPr>
            <p:ph type="ftr" idx="11"/>
          </p:nvPr>
        </p:nvSpPr>
        <p:spPr>
          <a:xfrm>
            <a:off x="335360" y="6356351"/>
            <a:ext cx="9217024" cy="36618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 name="Google Shape;18;p2"/>
          <p:cNvSpPr txBox="1">
            <a:spLocks noGrp="1"/>
          </p:cNvSpPr>
          <p:nvPr>
            <p:ph type="sldNum" idx="12"/>
          </p:nvPr>
        </p:nvSpPr>
        <p:spPr>
          <a:xfrm>
            <a:off x="10032437" y="6356351"/>
            <a:ext cx="1824203" cy="36618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9pPr>
          </a:lstStyle>
          <a:p>
            <a:r>
              <a:rPr lang="en-GB"/>
              <a:t>Slide </a:t>
            </a:r>
            <a:fld id="{00000000-1234-1234-1234-123412341234}" type="slidenum">
              <a:rPr lang="en-GB" smtClean="0"/>
              <a:pPr/>
              <a:t>‹#›</a:t>
            </a:fld>
            <a:endParaRPr/>
          </a:p>
        </p:txBody>
      </p:sp>
    </p:spTree>
    <p:extLst>
      <p:ext uri="{BB962C8B-B14F-4D97-AF65-F5344CB8AC3E}">
        <p14:creationId xmlns:p14="http://schemas.microsoft.com/office/powerpoint/2010/main" val="39783507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io slide">
  <p:cSld name="Bio slide">
    <p:spTree>
      <p:nvGrpSpPr>
        <p:cNvPr id="1" name="Shape 19"/>
        <p:cNvGrpSpPr/>
        <p:nvPr/>
      </p:nvGrpSpPr>
      <p:grpSpPr>
        <a:xfrm>
          <a:off x="0" y="0"/>
          <a:ext cx="0" cy="0"/>
          <a:chOff x="0" y="0"/>
          <a:chExt cx="0" cy="0"/>
        </a:xfrm>
      </p:grpSpPr>
      <p:sp>
        <p:nvSpPr>
          <p:cNvPr id="20" name="Google Shape;20;p3"/>
          <p:cNvSpPr txBox="1">
            <a:spLocks noGrp="1"/>
          </p:cNvSpPr>
          <p:nvPr>
            <p:ph type="ftr" idx="11"/>
          </p:nvPr>
        </p:nvSpPr>
        <p:spPr>
          <a:xfrm>
            <a:off x="335360" y="6356351"/>
            <a:ext cx="9217024" cy="36618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3"/>
          <p:cNvSpPr txBox="1">
            <a:spLocks noGrp="1"/>
          </p:cNvSpPr>
          <p:nvPr>
            <p:ph type="sldNum" idx="12"/>
          </p:nvPr>
        </p:nvSpPr>
        <p:spPr>
          <a:xfrm>
            <a:off x="10032437" y="6356351"/>
            <a:ext cx="1824203" cy="36618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9pPr>
          </a:lstStyle>
          <a:p>
            <a:r>
              <a:rPr lang="en-GB"/>
              <a:t>Slide </a:t>
            </a:r>
            <a:fld id="{00000000-1234-1234-1234-123412341234}" type="slidenum">
              <a:rPr lang="en-GB" smtClean="0"/>
              <a:pPr/>
              <a:t>‹#›</a:t>
            </a:fld>
            <a:endParaRPr/>
          </a:p>
        </p:txBody>
      </p:sp>
      <p:sp>
        <p:nvSpPr>
          <p:cNvPr id="22" name="Google Shape;22;p3"/>
          <p:cNvSpPr>
            <a:spLocks noGrp="1"/>
          </p:cNvSpPr>
          <p:nvPr>
            <p:ph type="pic" idx="2"/>
          </p:nvPr>
        </p:nvSpPr>
        <p:spPr>
          <a:xfrm>
            <a:off x="7725626" y="1604798"/>
            <a:ext cx="3362929" cy="3360373"/>
          </a:xfrm>
          <a:prstGeom prst="ellipse">
            <a:avLst/>
          </a:prstGeom>
          <a:solidFill>
            <a:schemeClr val="lt1"/>
          </a:solidFill>
          <a:ln w="12700" cap="flat" cmpd="sng">
            <a:solidFill>
              <a:schemeClr val="dk1"/>
            </a:solidFill>
            <a:prstDash val="solid"/>
            <a:miter lim="800000"/>
            <a:headEnd type="none" w="sm" len="sm"/>
            <a:tailEnd type="none" w="sm" len="sm"/>
          </a:ln>
        </p:spPr>
      </p:sp>
      <p:sp>
        <p:nvSpPr>
          <p:cNvPr id="23" name="Google Shape;23;p3"/>
          <p:cNvSpPr txBox="1">
            <a:spLocks noGrp="1"/>
          </p:cNvSpPr>
          <p:nvPr>
            <p:ph type="body" idx="1"/>
          </p:nvPr>
        </p:nvSpPr>
        <p:spPr>
          <a:xfrm>
            <a:off x="335360" y="1316765"/>
            <a:ext cx="6048672" cy="4992555"/>
          </a:xfrm>
          <a:prstGeom prst="rect">
            <a:avLst/>
          </a:prstGeom>
          <a:gradFill flip="none" rotWithShape="1">
            <a:gsLst>
              <a:gs pos="0">
                <a:schemeClr val="accent3">
                  <a:lumMod val="0"/>
                  <a:lumOff val="100000"/>
                </a:schemeClr>
              </a:gs>
              <a:gs pos="35000">
                <a:schemeClr val="accent3">
                  <a:lumMod val="0"/>
                  <a:lumOff val="100000"/>
                </a:schemeClr>
              </a:gs>
              <a:gs pos="100000">
                <a:srgbClr val="AFCBA9"/>
              </a:gs>
            </a:gsLst>
            <a:path path="circle">
              <a:fillToRect l="50000" t="-80000" r="50000" b="180000"/>
            </a:path>
            <a:tileRect/>
          </a:gradFill>
          <a:ln>
            <a:noFill/>
          </a:ln>
        </p:spPr>
        <p:txBody>
          <a:bodyPr spcFirstLastPara="1" wrap="square" lIns="91425" tIns="45700" rIns="91425" bIns="45700" anchor="t" anchorCtr="0">
            <a:noAutofit/>
          </a:bodyPr>
          <a:lstStyle>
            <a:lvl1pPr marL="609585" lvl="0" indent="-304792" algn="l">
              <a:lnSpc>
                <a:spcPct val="90000"/>
              </a:lnSpc>
              <a:spcBef>
                <a:spcPts val="1333"/>
              </a:spcBef>
              <a:spcAft>
                <a:spcPts val="0"/>
              </a:spcAft>
              <a:buClr>
                <a:schemeClr val="dk1"/>
              </a:buClr>
              <a:buSzPts val="1800"/>
              <a:buNone/>
              <a:defRPr sz="2400" b="0"/>
            </a:lvl1pPr>
            <a:lvl2pPr marL="1219170" lvl="1" indent="-457189" algn="l">
              <a:lnSpc>
                <a:spcPct val="90000"/>
              </a:lnSpc>
              <a:spcBef>
                <a:spcPts val="667"/>
              </a:spcBef>
              <a:spcAft>
                <a:spcPts val="0"/>
              </a:spcAft>
              <a:buClr>
                <a:schemeClr val="dk1"/>
              </a:buClr>
              <a:buSzPts val="1800"/>
              <a:buChar char="•"/>
              <a:defRPr sz="2400">
                <a:latin typeface="Calibri"/>
                <a:ea typeface="Calibri"/>
                <a:cs typeface="Calibri"/>
                <a:sym typeface="Calibri"/>
              </a:defRPr>
            </a:lvl2pPr>
            <a:lvl3pPr marL="1828754" lvl="2" indent="-304792" algn="l">
              <a:lnSpc>
                <a:spcPct val="90000"/>
              </a:lnSpc>
              <a:spcBef>
                <a:spcPts val="667"/>
              </a:spcBef>
              <a:spcAft>
                <a:spcPts val="0"/>
              </a:spcAft>
              <a:buClr>
                <a:schemeClr val="dk1"/>
              </a:buClr>
              <a:buSzPts val="1800"/>
              <a:buNone/>
              <a:defRPr sz="2400">
                <a:latin typeface="Calibri"/>
                <a:ea typeface="Calibri"/>
                <a:cs typeface="Calibri"/>
                <a:sym typeface="Calibri"/>
              </a:defRPr>
            </a:lvl3pPr>
            <a:lvl4pPr marL="2438339" lvl="3" indent="-304792" algn="l">
              <a:lnSpc>
                <a:spcPct val="90000"/>
              </a:lnSpc>
              <a:spcBef>
                <a:spcPts val="667"/>
              </a:spcBef>
              <a:spcAft>
                <a:spcPts val="0"/>
              </a:spcAft>
              <a:buClr>
                <a:schemeClr val="dk1"/>
              </a:buClr>
              <a:buSzPts val="1800"/>
              <a:buNone/>
              <a:defRPr>
                <a:latin typeface="Calibri"/>
                <a:ea typeface="Calibri"/>
                <a:cs typeface="Calibri"/>
                <a:sym typeface="Calibri"/>
              </a:defRPr>
            </a:lvl4pPr>
            <a:lvl5pPr marL="3047924" lvl="4" indent="-304792" algn="l">
              <a:lnSpc>
                <a:spcPct val="90000"/>
              </a:lnSpc>
              <a:spcBef>
                <a:spcPts val="667"/>
              </a:spcBef>
              <a:spcAft>
                <a:spcPts val="0"/>
              </a:spcAft>
              <a:buClr>
                <a:schemeClr val="dk1"/>
              </a:buClr>
              <a:buSzPts val="1800"/>
              <a:buNone/>
              <a:defRPr>
                <a:latin typeface="Calibri"/>
                <a:ea typeface="Calibri"/>
                <a:cs typeface="Calibri"/>
                <a:sym typeface="Calibri"/>
              </a:defRPr>
            </a:lvl5pPr>
            <a:lvl6pPr marL="3657509" lvl="5" indent="-457189" algn="l">
              <a:lnSpc>
                <a:spcPct val="90000"/>
              </a:lnSpc>
              <a:spcBef>
                <a:spcPts val="667"/>
              </a:spcBef>
              <a:spcAft>
                <a:spcPts val="0"/>
              </a:spcAft>
              <a:buClr>
                <a:schemeClr val="dk1"/>
              </a:buClr>
              <a:buSzPts val="1800"/>
              <a:buChar char="•"/>
              <a:defRPr/>
            </a:lvl6pPr>
            <a:lvl7pPr marL="4267093" lvl="6" indent="-457189" algn="l">
              <a:lnSpc>
                <a:spcPct val="90000"/>
              </a:lnSpc>
              <a:spcBef>
                <a:spcPts val="667"/>
              </a:spcBef>
              <a:spcAft>
                <a:spcPts val="0"/>
              </a:spcAft>
              <a:buClr>
                <a:schemeClr val="dk1"/>
              </a:buClr>
              <a:buSzPts val="1800"/>
              <a:buChar char="•"/>
              <a:defRPr/>
            </a:lvl7pPr>
            <a:lvl8pPr marL="4876678" lvl="7" indent="-457189" algn="l">
              <a:lnSpc>
                <a:spcPct val="90000"/>
              </a:lnSpc>
              <a:spcBef>
                <a:spcPts val="667"/>
              </a:spcBef>
              <a:spcAft>
                <a:spcPts val="0"/>
              </a:spcAft>
              <a:buClr>
                <a:schemeClr val="dk1"/>
              </a:buClr>
              <a:buSzPts val="1800"/>
              <a:buChar char="•"/>
              <a:defRPr/>
            </a:lvl8pPr>
            <a:lvl9pPr marL="5486263" lvl="8" indent="-457189" algn="l">
              <a:lnSpc>
                <a:spcPct val="90000"/>
              </a:lnSpc>
              <a:spcBef>
                <a:spcPts val="667"/>
              </a:spcBef>
              <a:spcAft>
                <a:spcPts val="0"/>
              </a:spcAft>
              <a:buClr>
                <a:schemeClr val="dk1"/>
              </a:buClr>
              <a:buSzPts val="1800"/>
              <a:buChar char="•"/>
              <a:defRPr/>
            </a:lvl9pPr>
          </a:lstStyle>
          <a:p>
            <a:endParaRPr dirty="0"/>
          </a:p>
        </p:txBody>
      </p:sp>
      <p:grpSp>
        <p:nvGrpSpPr>
          <p:cNvPr id="14" name="Group 13">
            <a:extLst>
              <a:ext uri="{FF2B5EF4-FFF2-40B4-BE49-F238E27FC236}">
                <a16:creationId xmlns:a16="http://schemas.microsoft.com/office/drawing/2014/main" id="{F6F3877D-83DD-8368-A914-936696B2A3D3}"/>
              </a:ext>
            </a:extLst>
          </p:cNvPr>
          <p:cNvGrpSpPr/>
          <p:nvPr userDrawn="1"/>
        </p:nvGrpSpPr>
        <p:grpSpPr>
          <a:xfrm>
            <a:off x="0" y="0"/>
            <a:ext cx="12192000" cy="951978"/>
            <a:chOff x="0" y="0"/>
            <a:chExt cx="12192000" cy="951978"/>
          </a:xfrm>
        </p:grpSpPr>
        <p:pic>
          <p:nvPicPr>
            <p:cNvPr id="15" name="Picture 14">
              <a:extLst>
                <a:ext uri="{FF2B5EF4-FFF2-40B4-BE49-F238E27FC236}">
                  <a16:creationId xmlns:a16="http://schemas.microsoft.com/office/drawing/2014/main" id="{014FF335-FCCC-DD39-037F-DF69C5171C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0"/>
              <a:ext cx="12192000" cy="951978"/>
            </a:xfrm>
            <a:prstGeom prst="rect">
              <a:avLst/>
            </a:prstGeom>
          </p:spPr>
        </p:pic>
        <p:pic>
          <p:nvPicPr>
            <p:cNvPr id="16" name="Picture 15">
              <a:extLst>
                <a:ext uri="{FF2B5EF4-FFF2-40B4-BE49-F238E27FC236}">
                  <a16:creationId xmlns:a16="http://schemas.microsoft.com/office/drawing/2014/main" id="{22B9847C-6091-09DE-8CEE-0803123EAE6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p:blipFill>
          <p:spPr bwMode="auto">
            <a:xfrm>
              <a:off x="233931" y="87367"/>
              <a:ext cx="803255" cy="777241"/>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5A966AA3-673C-A1DE-69F4-B464E1890995}"/>
                </a:ext>
              </a:extLst>
            </p:cNvPr>
            <p:cNvSpPr/>
            <p:nvPr/>
          </p:nvSpPr>
          <p:spPr>
            <a:xfrm>
              <a:off x="1315161" y="275933"/>
              <a:ext cx="10241280" cy="400110"/>
            </a:xfrm>
            <a:prstGeom prst="rect">
              <a:avLst/>
            </a:prstGeom>
          </p:spPr>
          <p:txBody>
            <a:bodyPr wrap="square">
              <a:spAutoFit/>
            </a:bodyPr>
            <a:lstStyle/>
            <a:p>
              <a:pPr algn="ctr"/>
              <a:r>
                <a:rPr lang="en-US" sz="2000" b="1" dirty="0">
                  <a:solidFill>
                    <a:prstClr val="white"/>
                  </a:solidFill>
                  <a:effectLst>
                    <a:outerShdw blurRad="38100" dist="38100" dir="2700000" algn="tl">
                      <a:srgbClr val="000000">
                        <a:alpha val="43137"/>
                      </a:srgbClr>
                    </a:outerShdw>
                  </a:effectLst>
                  <a:latin typeface="Calibri"/>
                  <a:ea typeface="微软雅黑"/>
                </a:rPr>
                <a:t>CENTER FOR ECOLOGICAL-NOOSPHERE STUDIES OF THE NATIONAL ACADEMY OF SCIENCES  RA</a:t>
              </a:r>
              <a:endParaRPr lang="en-LT" sz="2000" b="1" spc="300" dirty="0">
                <a:solidFill>
                  <a:prstClr val="white"/>
                </a:solidFill>
                <a:effectLst>
                  <a:outerShdw blurRad="38100" dist="38100" dir="2700000" algn="tl">
                    <a:srgbClr val="000000">
                      <a:alpha val="43137"/>
                    </a:srgbClr>
                  </a:outerShdw>
                </a:effectLst>
                <a:latin typeface="Raleway Light" panose="020B0403030101060003" pitchFamily="34" charset="77"/>
                <a:ea typeface="微软雅黑"/>
              </a:endParaRPr>
            </a:p>
          </p:txBody>
        </p:sp>
      </p:grpSp>
    </p:spTree>
    <p:extLst>
      <p:ext uri="{BB962C8B-B14F-4D97-AF65-F5344CB8AC3E}">
        <p14:creationId xmlns:p14="http://schemas.microsoft.com/office/powerpoint/2010/main" val="2134729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Content slide" userDrawn="1">
  <p:cSld name="Title Content slide">
    <p:spTree>
      <p:nvGrpSpPr>
        <p:cNvPr id="1" name="Shape 24"/>
        <p:cNvGrpSpPr/>
        <p:nvPr/>
      </p:nvGrpSpPr>
      <p:grpSpPr>
        <a:xfrm>
          <a:off x="0" y="0"/>
          <a:ext cx="0" cy="0"/>
          <a:chOff x="0" y="0"/>
          <a:chExt cx="0" cy="0"/>
        </a:xfrm>
      </p:grpSpPr>
      <p:grpSp>
        <p:nvGrpSpPr>
          <p:cNvPr id="10" name="Group 9">
            <a:extLst>
              <a:ext uri="{FF2B5EF4-FFF2-40B4-BE49-F238E27FC236}">
                <a16:creationId xmlns:a16="http://schemas.microsoft.com/office/drawing/2014/main" id="{1756C5B1-6BEE-F521-550A-B300E1F4DE34}"/>
              </a:ext>
            </a:extLst>
          </p:cNvPr>
          <p:cNvGrpSpPr/>
          <p:nvPr userDrawn="1"/>
        </p:nvGrpSpPr>
        <p:grpSpPr>
          <a:xfrm>
            <a:off x="0" y="0"/>
            <a:ext cx="12192000" cy="951978"/>
            <a:chOff x="0" y="0"/>
            <a:chExt cx="12192000" cy="951978"/>
          </a:xfrm>
        </p:grpSpPr>
        <p:pic>
          <p:nvPicPr>
            <p:cNvPr id="11" name="Picture 10">
              <a:extLst>
                <a:ext uri="{FF2B5EF4-FFF2-40B4-BE49-F238E27FC236}">
                  <a16:creationId xmlns:a16="http://schemas.microsoft.com/office/drawing/2014/main" id="{5A9EEFF2-E556-8647-B110-9803FA55B7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0"/>
              <a:ext cx="12192000" cy="951978"/>
            </a:xfrm>
            <a:prstGeom prst="rect">
              <a:avLst/>
            </a:prstGeom>
          </p:spPr>
        </p:pic>
        <p:pic>
          <p:nvPicPr>
            <p:cNvPr id="12" name="Picture 11">
              <a:extLst>
                <a:ext uri="{FF2B5EF4-FFF2-40B4-BE49-F238E27FC236}">
                  <a16:creationId xmlns:a16="http://schemas.microsoft.com/office/drawing/2014/main" id="{40CBC981-FA70-D9F3-8954-D8180C771CF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p:blipFill>
          <p:spPr bwMode="auto">
            <a:xfrm>
              <a:off x="233931" y="87367"/>
              <a:ext cx="803255" cy="777241"/>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868E671C-EA6C-D38F-1FDB-091E44718754}"/>
                </a:ext>
              </a:extLst>
            </p:cNvPr>
            <p:cNvSpPr/>
            <p:nvPr/>
          </p:nvSpPr>
          <p:spPr>
            <a:xfrm>
              <a:off x="1315161" y="275933"/>
              <a:ext cx="10241280" cy="400110"/>
            </a:xfrm>
            <a:prstGeom prst="rect">
              <a:avLst/>
            </a:prstGeom>
          </p:spPr>
          <p:txBody>
            <a:bodyPr wrap="square">
              <a:spAutoFit/>
            </a:bodyPr>
            <a:lstStyle/>
            <a:p>
              <a:pPr algn="ctr"/>
              <a:r>
                <a:rPr lang="en-US" sz="2000" b="1" dirty="0">
                  <a:solidFill>
                    <a:prstClr val="white"/>
                  </a:solidFill>
                  <a:effectLst>
                    <a:outerShdw blurRad="38100" dist="38100" dir="2700000" algn="tl">
                      <a:srgbClr val="000000">
                        <a:alpha val="43137"/>
                      </a:srgbClr>
                    </a:outerShdw>
                  </a:effectLst>
                  <a:latin typeface="Calibri"/>
                  <a:ea typeface="微软雅黑"/>
                </a:rPr>
                <a:t>CENTER FOR ECOLOGICAL-NOOSPHERE STUDIES OF THE NATIONAL ACADEMY OF SCIENCES  RA</a:t>
              </a:r>
              <a:endParaRPr lang="en-LT" sz="2000" b="1" spc="300" dirty="0">
                <a:solidFill>
                  <a:prstClr val="white"/>
                </a:solidFill>
                <a:effectLst>
                  <a:outerShdw blurRad="38100" dist="38100" dir="2700000" algn="tl">
                    <a:srgbClr val="000000">
                      <a:alpha val="43137"/>
                    </a:srgbClr>
                  </a:outerShdw>
                </a:effectLst>
                <a:latin typeface="Raleway Light" panose="020B0403030101060003" pitchFamily="34" charset="77"/>
                <a:ea typeface="微软雅黑"/>
              </a:endParaRPr>
            </a:p>
          </p:txBody>
        </p:sp>
      </p:grpSp>
    </p:spTree>
    <p:extLst>
      <p:ext uri="{BB962C8B-B14F-4D97-AF65-F5344CB8AC3E}">
        <p14:creationId xmlns:p14="http://schemas.microsoft.com/office/powerpoint/2010/main" val="13378405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Divider slide">
  <p:cSld name="Divider slide">
    <p:spTree>
      <p:nvGrpSpPr>
        <p:cNvPr id="1" name="Shape 34"/>
        <p:cNvGrpSpPr/>
        <p:nvPr/>
      </p:nvGrpSpPr>
      <p:grpSpPr>
        <a:xfrm>
          <a:off x="0" y="0"/>
          <a:ext cx="0" cy="0"/>
          <a:chOff x="0" y="0"/>
          <a:chExt cx="0" cy="0"/>
        </a:xfrm>
      </p:grpSpPr>
      <p:sp>
        <p:nvSpPr>
          <p:cNvPr id="35" name="Google Shape;35;p6"/>
          <p:cNvSpPr txBox="1">
            <a:spLocks noGrp="1"/>
          </p:cNvSpPr>
          <p:nvPr>
            <p:ph type="title"/>
          </p:nvPr>
        </p:nvSpPr>
        <p:spPr>
          <a:xfrm>
            <a:off x="335360" y="2180862"/>
            <a:ext cx="11521280" cy="68991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40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6"/>
          <p:cNvSpPr txBox="1">
            <a:spLocks noGrp="1"/>
          </p:cNvSpPr>
          <p:nvPr>
            <p:ph type="ftr" idx="11"/>
          </p:nvPr>
        </p:nvSpPr>
        <p:spPr>
          <a:xfrm>
            <a:off x="335360" y="6356351"/>
            <a:ext cx="9217024" cy="366183"/>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6"/>
          <p:cNvSpPr txBox="1">
            <a:spLocks noGrp="1"/>
          </p:cNvSpPr>
          <p:nvPr>
            <p:ph type="sldNum" idx="12"/>
          </p:nvPr>
        </p:nvSpPr>
        <p:spPr>
          <a:xfrm>
            <a:off x="10032437" y="6356351"/>
            <a:ext cx="1824203" cy="36618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9pPr>
          </a:lstStyle>
          <a:p>
            <a:r>
              <a:rPr lang="en-GB"/>
              <a:t>Slide </a:t>
            </a:r>
            <a:fld id="{00000000-1234-1234-1234-123412341234}" type="slidenum">
              <a:rPr lang="en-GB" smtClean="0"/>
              <a:pPr/>
              <a:t>‹#›</a:t>
            </a:fld>
            <a:endParaRPr/>
          </a:p>
        </p:txBody>
      </p:sp>
      <p:sp>
        <p:nvSpPr>
          <p:cNvPr id="38" name="Google Shape;38;p6"/>
          <p:cNvSpPr txBox="1">
            <a:spLocks noGrp="1"/>
          </p:cNvSpPr>
          <p:nvPr>
            <p:ph type="body" idx="1"/>
          </p:nvPr>
        </p:nvSpPr>
        <p:spPr>
          <a:xfrm>
            <a:off x="334434" y="3236384"/>
            <a:ext cx="11523133" cy="715496"/>
          </a:xfrm>
          <a:prstGeom prst="rect">
            <a:avLst/>
          </a:prstGeom>
          <a:noFill/>
          <a:ln>
            <a:noFill/>
          </a:ln>
        </p:spPr>
        <p:txBody>
          <a:bodyPr spcFirstLastPara="1" wrap="square" lIns="91425" tIns="45700" rIns="91425" bIns="46800" anchor="t" anchorCtr="0">
            <a:normAutofit/>
          </a:bodyPr>
          <a:lstStyle>
            <a:lvl1pPr marL="609585" lvl="0" indent="-304792" algn="ctr">
              <a:lnSpc>
                <a:spcPct val="90000"/>
              </a:lnSpc>
              <a:spcBef>
                <a:spcPts val="1333"/>
              </a:spcBef>
              <a:spcAft>
                <a:spcPts val="0"/>
              </a:spcAft>
              <a:buClr>
                <a:srgbClr val="8296B0"/>
              </a:buClr>
              <a:buSzPts val="3200"/>
              <a:buNone/>
              <a:defRPr sz="4267">
                <a:solidFill>
                  <a:srgbClr val="8296B0"/>
                </a:solidFill>
              </a:defRPr>
            </a:lvl1pPr>
            <a:lvl2pPr marL="1219170" lvl="1" indent="-457189" algn="l">
              <a:lnSpc>
                <a:spcPct val="90000"/>
              </a:lnSpc>
              <a:spcBef>
                <a:spcPts val="667"/>
              </a:spcBef>
              <a:spcAft>
                <a:spcPts val="0"/>
              </a:spcAft>
              <a:buClr>
                <a:schemeClr val="dk1"/>
              </a:buClr>
              <a:buSzPts val="1800"/>
              <a:buChar char="•"/>
              <a:defRPr/>
            </a:lvl2pPr>
            <a:lvl3pPr marL="1828754" lvl="2" indent="-457189" algn="l">
              <a:lnSpc>
                <a:spcPct val="90000"/>
              </a:lnSpc>
              <a:spcBef>
                <a:spcPts val="667"/>
              </a:spcBef>
              <a:spcAft>
                <a:spcPts val="0"/>
              </a:spcAft>
              <a:buClr>
                <a:schemeClr val="dk1"/>
              </a:buClr>
              <a:buSzPts val="1800"/>
              <a:buChar char="•"/>
              <a:defRPr/>
            </a:lvl3pPr>
            <a:lvl4pPr marL="2438339" lvl="3" indent="-457189" algn="l">
              <a:lnSpc>
                <a:spcPct val="90000"/>
              </a:lnSpc>
              <a:spcBef>
                <a:spcPts val="667"/>
              </a:spcBef>
              <a:spcAft>
                <a:spcPts val="0"/>
              </a:spcAft>
              <a:buClr>
                <a:schemeClr val="dk1"/>
              </a:buClr>
              <a:buSzPts val="1800"/>
              <a:buChar char="•"/>
              <a:defRPr/>
            </a:lvl4pPr>
            <a:lvl5pPr marL="3047924" lvl="4" indent="-457189" algn="l">
              <a:lnSpc>
                <a:spcPct val="90000"/>
              </a:lnSpc>
              <a:spcBef>
                <a:spcPts val="667"/>
              </a:spcBef>
              <a:spcAft>
                <a:spcPts val="0"/>
              </a:spcAft>
              <a:buClr>
                <a:schemeClr val="dk1"/>
              </a:buClr>
              <a:buSzPts val="1800"/>
              <a:buChar char="•"/>
              <a:defRPr/>
            </a:lvl5pPr>
            <a:lvl6pPr marL="3657509" lvl="5" indent="-457189" algn="l">
              <a:lnSpc>
                <a:spcPct val="90000"/>
              </a:lnSpc>
              <a:spcBef>
                <a:spcPts val="667"/>
              </a:spcBef>
              <a:spcAft>
                <a:spcPts val="0"/>
              </a:spcAft>
              <a:buClr>
                <a:schemeClr val="dk1"/>
              </a:buClr>
              <a:buSzPts val="1800"/>
              <a:buChar char="•"/>
              <a:defRPr/>
            </a:lvl6pPr>
            <a:lvl7pPr marL="4267093" lvl="6" indent="-457189" algn="l">
              <a:lnSpc>
                <a:spcPct val="90000"/>
              </a:lnSpc>
              <a:spcBef>
                <a:spcPts val="667"/>
              </a:spcBef>
              <a:spcAft>
                <a:spcPts val="0"/>
              </a:spcAft>
              <a:buClr>
                <a:schemeClr val="dk1"/>
              </a:buClr>
              <a:buSzPts val="1800"/>
              <a:buChar char="•"/>
              <a:defRPr/>
            </a:lvl7pPr>
            <a:lvl8pPr marL="4876678" lvl="7" indent="-457189" algn="l">
              <a:lnSpc>
                <a:spcPct val="90000"/>
              </a:lnSpc>
              <a:spcBef>
                <a:spcPts val="667"/>
              </a:spcBef>
              <a:spcAft>
                <a:spcPts val="0"/>
              </a:spcAft>
              <a:buClr>
                <a:schemeClr val="dk1"/>
              </a:buClr>
              <a:buSzPts val="1800"/>
              <a:buChar char="•"/>
              <a:defRPr/>
            </a:lvl8pPr>
            <a:lvl9pPr marL="5486263" lvl="8" indent="-457189" algn="l">
              <a:lnSpc>
                <a:spcPct val="90000"/>
              </a:lnSpc>
              <a:spcBef>
                <a:spcPts val="667"/>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28939679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ru-R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Rectangle 11"/>
          <p:cNvSpPr>
            <a:spLocks noGrp="1" noChangeArrowheads="1"/>
          </p:cNvSpPr>
          <p:nvPr>
            <p:ph type="dt" sz="half" idx="10"/>
          </p:nvPr>
        </p:nvSpPr>
        <p:spPr>
          <a:ln/>
        </p:spPr>
        <p:txBody>
          <a:bodyPr/>
          <a:lstStyle>
            <a:lvl1pPr>
              <a:defRPr/>
            </a:lvl1pPr>
          </a:lstStyle>
          <a:p>
            <a:pPr>
              <a:defRPr/>
            </a:pPr>
            <a:endParaRPr lang="ru-RU"/>
          </a:p>
        </p:txBody>
      </p:sp>
      <p:sp>
        <p:nvSpPr>
          <p:cNvPr id="5" name="Rectangle 12"/>
          <p:cNvSpPr>
            <a:spLocks noGrp="1" noChangeArrowheads="1"/>
          </p:cNvSpPr>
          <p:nvPr>
            <p:ph type="ftr" sz="quarter" idx="11"/>
          </p:nvPr>
        </p:nvSpPr>
        <p:spPr>
          <a:ln/>
        </p:spPr>
        <p:txBody>
          <a:bodyPr/>
          <a:lstStyle>
            <a:lvl1pPr>
              <a:defRPr/>
            </a:lvl1pPr>
          </a:lstStyle>
          <a:p>
            <a:pPr>
              <a:defRPr/>
            </a:pPr>
            <a:endParaRPr lang="ru-RU"/>
          </a:p>
        </p:txBody>
      </p:sp>
      <p:sp>
        <p:nvSpPr>
          <p:cNvPr id="6" name="Rectangle 13"/>
          <p:cNvSpPr>
            <a:spLocks noGrp="1" noChangeArrowheads="1"/>
          </p:cNvSpPr>
          <p:nvPr>
            <p:ph type="sldNum" sz="quarter" idx="12"/>
          </p:nvPr>
        </p:nvSpPr>
        <p:spPr>
          <a:ln/>
        </p:spPr>
        <p:txBody>
          <a:bodyPr/>
          <a:lstStyle>
            <a:lvl1pPr>
              <a:defRPr/>
            </a:lvl1pPr>
          </a:lstStyle>
          <a:p>
            <a:pPr>
              <a:defRPr/>
            </a:pPr>
            <a:fld id="{1FA04E6E-DEB0-405A-92AD-2AD885C6D4D2}" type="slidenum">
              <a:rPr lang="ru-RU"/>
              <a:pPr>
                <a:defRPr/>
              </a:pPr>
              <a:t>‹#›</a:t>
            </a:fld>
            <a:endParaRPr lang="ru-RU"/>
          </a:p>
        </p:txBody>
      </p:sp>
    </p:spTree>
    <p:extLst>
      <p:ext uri="{BB962C8B-B14F-4D97-AF65-F5344CB8AC3E}">
        <p14:creationId xmlns:p14="http://schemas.microsoft.com/office/powerpoint/2010/main" val="45092064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609600" y="1839855"/>
            <a:ext cx="5232400" cy="2053200"/>
          </a:xfrm>
          <a:prstGeom prst="rect">
            <a:avLst/>
          </a:prstGeom>
        </p:spPr>
        <p:txBody>
          <a:bodyPr spcFirstLastPara="1" wrap="square" lIns="91425" tIns="91425" rIns="91425" bIns="91425" anchor="b" anchorCtr="0">
            <a:noAutofit/>
          </a:bodyPr>
          <a:lstStyle>
            <a:lvl1pPr lvl="0">
              <a:spcBef>
                <a:spcPts val="0"/>
              </a:spcBef>
              <a:spcAft>
                <a:spcPts val="0"/>
              </a:spcAft>
              <a:buSzPts val="4500"/>
              <a:buNone/>
              <a:defRPr sz="6000"/>
            </a:lvl1pPr>
            <a:lvl2pPr lvl="1">
              <a:spcBef>
                <a:spcPts val="0"/>
              </a:spcBef>
              <a:spcAft>
                <a:spcPts val="0"/>
              </a:spcAft>
              <a:buSzPts val="4500"/>
              <a:buNone/>
              <a:defRPr sz="6000"/>
            </a:lvl2pPr>
            <a:lvl3pPr lvl="2">
              <a:spcBef>
                <a:spcPts val="0"/>
              </a:spcBef>
              <a:spcAft>
                <a:spcPts val="0"/>
              </a:spcAft>
              <a:buSzPts val="4500"/>
              <a:buNone/>
              <a:defRPr sz="6000"/>
            </a:lvl3pPr>
            <a:lvl4pPr lvl="3">
              <a:spcBef>
                <a:spcPts val="0"/>
              </a:spcBef>
              <a:spcAft>
                <a:spcPts val="0"/>
              </a:spcAft>
              <a:buSzPts val="4500"/>
              <a:buNone/>
              <a:defRPr sz="6000"/>
            </a:lvl4pPr>
            <a:lvl5pPr lvl="4">
              <a:spcBef>
                <a:spcPts val="0"/>
              </a:spcBef>
              <a:spcAft>
                <a:spcPts val="0"/>
              </a:spcAft>
              <a:buSzPts val="4500"/>
              <a:buNone/>
              <a:defRPr sz="6000"/>
            </a:lvl5pPr>
            <a:lvl6pPr lvl="5">
              <a:spcBef>
                <a:spcPts val="0"/>
              </a:spcBef>
              <a:spcAft>
                <a:spcPts val="0"/>
              </a:spcAft>
              <a:buSzPts val="4500"/>
              <a:buNone/>
              <a:defRPr sz="6000"/>
            </a:lvl6pPr>
            <a:lvl7pPr lvl="6">
              <a:spcBef>
                <a:spcPts val="0"/>
              </a:spcBef>
              <a:spcAft>
                <a:spcPts val="0"/>
              </a:spcAft>
              <a:buSzPts val="4500"/>
              <a:buNone/>
              <a:defRPr sz="6000"/>
            </a:lvl7pPr>
            <a:lvl8pPr lvl="7">
              <a:spcBef>
                <a:spcPts val="0"/>
              </a:spcBef>
              <a:spcAft>
                <a:spcPts val="0"/>
              </a:spcAft>
              <a:buSzPts val="4500"/>
              <a:buNone/>
              <a:defRPr sz="6000"/>
            </a:lvl8pPr>
            <a:lvl9pPr lvl="8">
              <a:spcBef>
                <a:spcPts val="0"/>
              </a:spcBef>
              <a:spcAft>
                <a:spcPts val="0"/>
              </a:spcAft>
              <a:buSzPts val="4500"/>
              <a:buNone/>
              <a:defRPr sz="6000"/>
            </a:lvl9pPr>
          </a:lstStyle>
          <a:p>
            <a:endParaRPr/>
          </a:p>
        </p:txBody>
      </p:sp>
      <p:sp>
        <p:nvSpPr>
          <p:cNvPr id="10" name="Google Shape;10;p2"/>
          <p:cNvSpPr txBox="1">
            <a:spLocks noGrp="1"/>
          </p:cNvSpPr>
          <p:nvPr>
            <p:ph type="subTitle" idx="1"/>
          </p:nvPr>
        </p:nvSpPr>
        <p:spPr>
          <a:xfrm>
            <a:off x="609600" y="3951800"/>
            <a:ext cx="5958000" cy="1056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667"/>
            </a:lvl1pPr>
            <a:lvl2pPr lvl="1">
              <a:lnSpc>
                <a:spcPct val="100000"/>
              </a:lnSpc>
              <a:spcBef>
                <a:spcPts val="0"/>
              </a:spcBef>
              <a:spcAft>
                <a:spcPts val="0"/>
              </a:spcAft>
              <a:buSzPts val="2200"/>
              <a:buNone/>
              <a:defRPr sz="2933"/>
            </a:lvl2pPr>
            <a:lvl3pPr lvl="2">
              <a:lnSpc>
                <a:spcPct val="100000"/>
              </a:lnSpc>
              <a:spcBef>
                <a:spcPts val="0"/>
              </a:spcBef>
              <a:spcAft>
                <a:spcPts val="0"/>
              </a:spcAft>
              <a:buSzPts val="2200"/>
              <a:buNone/>
              <a:defRPr sz="2933"/>
            </a:lvl3pPr>
            <a:lvl4pPr lvl="3">
              <a:lnSpc>
                <a:spcPct val="100000"/>
              </a:lnSpc>
              <a:spcBef>
                <a:spcPts val="0"/>
              </a:spcBef>
              <a:spcAft>
                <a:spcPts val="0"/>
              </a:spcAft>
              <a:buSzPts val="2200"/>
              <a:buNone/>
              <a:defRPr sz="2933"/>
            </a:lvl4pPr>
            <a:lvl5pPr lvl="4">
              <a:lnSpc>
                <a:spcPct val="100000"/>
              </a:lnSpc>
              <a:spcBef>
                <a:spcPts val="0"/>
              </a:spcBef>
              <a:spcAft>
                <a:spcPts val="0"/>
              </a:spcAft>
              <a:buSzPts val="2200"/>
              <a:buNone/>
              <a:defRPr sz="2933"/>
            </a:lvl5pPr>
            <a:lvl6pPr lvl="5">
              <a:lnSpc>
                <a:spcPct val="100000"/>
              </a:lnSpc>
              <a:spcBef>
                <a:spcPts val="0"/>
              </a:spcBef>
              <a:spcAft>
                <a:spcPts val="0"/>
              </a:spcAft>
              <a:buSzPts val="2200"/>
              <a:buNone/>
              <a:defRPr sz="2933"/>
            </a:lvl6pPr>
            <a:lvl7pPr lvl="6">
              <a:lnSpc>
                <a:spcPct val="100000"/>
              </a:lnSpc>
              <a:spcBef>
                <a:spcPts val="0"/>
              </a:spcBef>
              <a:spcAft>
                <a:spcPts val="0"/>
              </a:spcAft>
              <a:buSzPts val="2200"/>
              <a:buNone/>
              <a:defRPr sz="2933"/>
            </a:lvl7pPr>
            <a:lvl8pPr lvl="7">
              <a:lnSpc>
                <a:spcPct val="100000"/>
              </a:lnSpc>
              <a:spcBef>
                <a:spcPts val="0"/>
              </a:spcBef>
              <a:spcAft>
                <a:spcPts val="0"/>
              </a:spcAft>
              <a:buSzPts val="2200"/>
              <a:buNone/>
              <a:defRPr sz="2933"/>
            </a:lvl8pPr>
            <a:lvl9pPr lvl="8">
              <a:lnSpc>
                <a:spcPct val="100000"/>
              </a:lnSpc>
              <a:spcBef>
                <a:spcPts val="0"/>
              </a:spcBef>
              <a:spcAft>
                <a:spcPts val="0"/>
              </a:spcAft>
              <a:buSzPts val="2200"/>
              <a:buNone/>
              <a:defRPr sz="2933"/>
            </a:lvl9pPr>
          </a:lstStyle>
          <a:p>
            <a:endParaRPr/>
          </a:p>
        </p:txBody>
      </p:sp>
    </p:spTree>
    <p:extLst>
      <p:ext uri="{BB962C8B-B14F-4D97-AF65-F5344CB8AC3E}">
        <p14:creationId xmlns:p14="http://schemas.microsoft.com/office/powerpoint/2010/main" val="865613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Blank slide with text">
  <p:cSld name="Blank slide with text">
    <p:spTree>
      <p:nvGrpSpPr>
        <p:cNvPr id="1" name="Shape 260"/>
        <p:cNvGrpSpPr/>
        <p:nvPr/>
      </p:nvGrpSpPr>
      <p:grpSpPr>
        <a:xfrm>
          <a:off x="0" y="0"/>
          <a:ext cx="0" cy="0"/>
          <a:chOff x="0" y="0"/>
          <a:chExt cx="0" cy="0"/>
        </a:xfrm>
      </p:grpSpPr>
      <p:sp>
        <p:nvSpPr>
          <p:cNvPr id="261" name="Google Shape;261;p24"/>
          <p:cNvSpPr txBox="1">
            <a:spLocks noGrp="1"/>
          </p:cNvSpPr>
          <p:nvPr>
            <p:ph type="sldNum" idx="12"/>
          </p:nvPr>
        </p:nvSpPr>
        <p:spPr>
          <a:xfrm>
            <a:off x="11655603" y="6333200"/>
            <a:ext cx="536400" cy="524800"/>
          </a:xfrm>
          <a:prstGeom prst="rect">
            <a:avLst/>
          </a:prstGeom>
        </p:spPr>
        <p:txBody>
          <a:bodyPr spcFirstLastPara="1" wrap="square" lIns="121897" tIns="121897" rIns="121897" bIns="121897" anchor="t" anchorCtr="0">
            <a:noAutofit/>
          </a:bodyPr>
          <a:lstStyle>
            <a:lvl1pPr lvl="0" rtl="0">
              <a:buNone/>
              <a:defRPr sz="1100">
                <a:solidFill>
                  <a:srgbClr val="3E516C"/>
                </a:solidFill>
                <a:latin typeface="Cabin"/>
                <a:ea typeface="Cabin"/>
                <a:cs typeface="Cabin"/>
                <a:sym typeface="Cabin"/>
              </a:defRPr>
            </a:lvl1pPr>
            <a:lvl2pPr lvl="1" rtl="0">
              <a:buNone/>
              <a:defRPr sz="1100">
                <a:solidFill>
                  <a:srgbClr val="3E516C"/>
                </a:solidFill>
                <a:latin typeface="Cabin"/>
                <a:ea typeface="Cabin"/>
                <a:cs typeface="Cabin"/>
                <a:sym typeface="Cabin"/>
              </a:defRPr>
            </a:lvl2pPr>
            <a:lvl3pPr lvl="2" rtl="0">
              <a:buNone/>
              <a:defRPr sz="1100">
                <a:solidFill>
                  <a:srgbClr val="3E516C"/>
                </a:solidFill>
                <a:latin typeface="Cabin"/>
                <a:ea typeface="Cabin"/>
                <a:cs typeface="Cabin"/>
                <a:sym typeface="Cabin"/>
              </a:defRPr>
            </a:lvl3pPr>
            <a:lvl4pPr lvl="3" rtl="0">
              <a:buNone/>
              <a:defRPr sz="1100">
                <a:solidFill>
                  <a:srgbClr val="3E516C"/>
                </a:solidFill>
                <a:latin typeface="Cabin"/>
                <a:ea typeface="Cabin"/>
                <a:cs typeface="Cabin"/>
                <a:sym typeface="Cabin"/>
              </a:defRPr>
            </a:lvl4pPr>
            <a:lvl5pPr lvl="4" rtl="0">
              <a:buNone/>
              <a:defRPr sz="1100">
                <a:solidFill>
                  <a:srgbClr val="3E516C"/>
                </a:solidFill>
                <a:latin typeface="Cabin"/>
                <a:ea typeface="Cabin"/>
                <a:cs typeface="Cabin"/>
                <a:sym typeface="Cabin"/>
              </a:defRPr>
            </a:lvl5pPr>
            <a:lvl6pPr lvl="5" rtl="0">
              <a:buNone/>
              <a:defRPr sz="1100">
                <a:solidFill>
                  <a:srgbClr val="3E516C"/>
                </a:solidFill>
                <a:latin typeface="Cabin"/>
                <a:ea typeface="Cabin"/>
                <a:cs typeface="Cabin"/>
                <a:sym typeface="Cabin"/>
              </a:defRPr>
            </a:lvl6pPr>
            <a:lvl7pPr lvl="6" rtl="0">
              <a:buNone/>
              <a:defRPr sz="1100">
                <a:solidFill>
                  <a:srgbClr val="3E516C"/>
                </a:solidFill>
                <a:latin typeface="Cabin"/>
                <a:ea typeface="Cabin"/>
                <a:cs typeface="Cabin"/>
                <a:sym typeface="Cabin"/>
              </a:defRPr>
            </a:lvl7pPr>
            <a:lvl8pPr lvl="7" rtl="0">
              <a:buNone/>
              <a:defRPr sz="1100">
                <a:solidFill>
                  <a:srgbClr val="3E516C"/>
                </a:solidFill>
                <a:latin typeface="Cabin"/>
                <a:ea typeface="Cabin"/>
                <a:cs typeface="Cabin"/>
                <a:sym typeface="Cabin"/>
              </a:defRPr>
            </a:lvl8pPr>
            <a:lvl9pPr lvl="8" rtl="0">
              <a:buNone/>
              <a:defRPr sz="1100">
                <a:solidFill>
                  <a:srgbClr val="3E516C"/>
                </a:solidFill>
                <a:latin typeface="Cabin"/>
                <a:ea typeface="Cabin"/>
                <a:cs typeface="Cabin"/>
                <a:sym typeface="Cabin"/>
              </a:defRPr>
            </a:lvl9pPr>
          </a:lstStyle>
          <a:p>
            <a:pPr marL="0" marR="0" lvl="0" indent="0" algn="l"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es" sz="1100" b="0" i="0" u="none" strike="noStrike" kern="1200" cap="none" spc="0" normalizeH="0" baseline="0" noProof="0" smtClean="0">
                <a:ln>
                  <a:noFill/>
                </a:ln>
                <a:solidFill>
                  <a:srgbClr val="3E516C"/>
                </a:solidFill>
                <a:effectLst/>
                <a:uLnTx/>
                <a:uFillTx/>
                <a:latin typeface="Cabin"/>
                <a:sym typeface="Cabin"/>
              </a:rPr>
              <a:pPr marL="0" marR="0" lvl="0" indent="0" algn="l" defTabSz="914400" rtl="0" eaLnBrk="1" fontAlgn="auto" latinLnBrk="0" hangingPunct="1">
                <a:lnSpc>
                  <a:spcPct val="100000"/>
                </a:lnSpc>
                <a:spcBef>
                  <a:spcPts val="0"/>
                </a:spcBef>
                <a:spcAft>
                  <a:spcPts val="0"/>
                </a:spcAft>
                <a:buClr>
                  <a:srgbClr val="000000"/>
                </a:buClr>
                <a:buSzPts val="1200"/>
                <a:buFont typeface="Arial"/>
                <a:buNone/>
                <a:tabLst/>
                <a:defRPr/>
              </a:pPr>
              <a:t>‹#›</a:t>
            </a:fld>
            <a:endParaRPr kumimoji="0" lang="es" sz="1100" b="0" i="0" u="none" strike="noStrike" kern="1200" cap="none" spc="0" normalizeH="0" baseline="0" noProof="0">
              <a:ln>
                <a:noFill/>
              </a:ln>
              <a:solidFill>
                <a:srgbClr val="3E516C"/>
              </a:solidFill>
              <a:effectLst/>
              <a:uLnTx/>
              <a:uFillTx/>
              <a:latin typeface="Cabin"/>
              <a:sym typeface="Cabin"/>
            </a:endParaRPr>
          </a:p>
        </p:txBody>
      </p:sp>
      <p:sp>
        <p:nvSpPr>
          <p:cNvPr id="262" name="Google Shape;262;p24"/>
          <p:cNvSpPr txBox="1">
            <a:spLocks noGrp="1"/>
          </p:cNvSpPr>
          <p:nvPr>
            <p:ph type="title"/>
          </p:nvPr>
        </p:nvSpPr>
        <p:spPr>
          <a:xfrm>
            <a:off x="1639800" y="5491917"/>
            <a:ext cx="8912400" cy="643200"/>
          </a:xfrm>
          <a:prstGeom prst="rect">
            <a:avLst/>
          </a:prstGeom>
        </p:spPr>
        <p:txBody>
          <a:bodyPr spcFirstLastPara="1" wrap="square" lIns="121897" tIns="121897" rIns="121897" bIns="121897" anchor="b" anchorCtr="0">
            <a:noAutofit/>
          </a:bodyPr>
          <a:lstStyle>
            <a:lvl1pPr lvl="0" algn="ctr" rtl="0">
              <a:spcBef>
                <a:spcPts val="0"/>
              </a:spcBef>
              <a:spcAft>
                <a:spcPts val="0"/>
              </a:spcAft>
              <a:buSzPts val="2400"/>
              <a:buNone/>
              <a:defRPr/>
            </a:lvl1pPr>
            <a:lvl2pPr lvl="1" algn="ctr" rtl="0">
              <a:spcBef>
                <a:spcPts val="0"/>
              </a:spcBef>
              <a:spcAft>
                <a:spcPts val="0"/>
              </a:spcAft>
              <a:buClr>
                <a:srgbClr val="EFD67E"/>
              </a:buClr>
              <a:buSzPts val="2400"/>
              <a:buNone/>
              <a:defRPr>
                <a:solidFill>
                  <a:srgbClr val="EFD67E"/>
                </a:solidFill>
              </a:defRPr>
            </a:lvl2pPr>
            <a:lvl3pPr lvl="2" algn="ctr" rtl="0">
              <a:spcBef>
                <a:spcPts val="0"/>
              </a:spcBef>
              <a:spcAft>
                <a:spcPts val="0"/>
              </a:spcAft>
              <a:buClr>
                <a:srgbClr val="EFD67E"/>
              </a:buClr>
              <a:buSzPts val="2400"/>
              <a:buNone/>
              <a:defRPr>
                <a:solidFill>
                  <a:srgbClr val="EFD67E"/>
                </a:solidFill>
              </a:defRPr>
            </a:lvl3pPr>
            <a:lvl4pPr lvl="3" algn="ctr" rtl="0">
              <a:spcBef>
                <a:spcPts val="0"/>
              </a:spcBef>
              <a:spcAft>
                <a:spcPts val="0"/>
              </a:spcAft>
              <a:buClr>
                <a:srgbClr val="EFD67E"/>
              </a:buClr>
              <a:buSzPts val="2400"/>
              <a:buNone/>
              <a:defRPr>
                <a:solidFill>
                  <a:srgbClr val="EFD67E"/>
                </a:solidFill>
              </a:defRPr>
            </a:lvl4pPr>
            <a:lvl5pPr lvl="4" algn="ctr" rtl="0">
              <a:spcBef>
                <a:spcPts val="0"/>
              </a:spcBef>
              <a:spcAft>
                <a:spcPts val="0"/>
              </a:spcAft>
              <a:buClr>
                <a:srgbClr val="EFD67E"/>
              </a:buClr>
              <a:buSzPts val="2400"/>
              <a:buNone/>
              <a:defRPr>
                <a:solidFill>
                  <a:srgbClr val="EFD67E"/>
                </a:solidFill>
              </a:defRPr>
            </a:lvl5pPr>
            <a:lvl6pPr lvl="5" algn="ctr" rtl="0">
              <a:spcBef>
                <a:spcPts val="0"/>
              </a:spcBef>
              <a:spcAft>
                <a:spcPts val="0"/>
              </a:spcAft>
              <a:buClr>
                <a:srgbClr val="EFD67E"/>
              </a:buClr>
              <a:buSzPts val="2400"/>
              <a:buNone/>
              <a:defRPr>
                <a:solidFill>
                  <a:srgbClr val="EFD67E"/>
                </a:solidFill>
              </a:defRPr>
            </a:lvl6pPr>
            <a:lvl7pPr lvl="6" algn="ctr" rtl="0">
              <a:spcBef>
                <a:spcPts val="0"/>
              </a:spcBef>
              <a:spcAft>
                <a:spcPts val="0"/>
              </a:spcAft>
              <a:buClr>
                <a:srgbClr val="EFD67E"/>
              </a:buClr>
              <a:buSzPts val="2400"/>
              <a:buNone/>
              <a:defRPr>
                <a:solidFill>
                  <a:srgbClr val="EFD67E"/>
                </a:solidFill>
              </a:defRPr>
            </a:lvl7pPr>
            <a:lvl8pPr lvl="7" algn="ctr" rtl="0">
              <a:spcBef>
                <a:spcPts val="0"/>
              </a:spcBef>
              <a:spcAft>
                <a:spcPts val="0"/>
              </a:spcAft>
              <a:buClr>
                <a:srgbClr val="EFD67E"/>
              </a:buClr>
              <a:buSzPts val="2400"/>
              <a:buNone/>
              <a:defRPr>
                <a:solidFill>
                  <a:srgbClr val="EFD67E"/>
                </a:solidFill>
              </a:defRPr>
            </a:lvl8pPr>
            <a:lvl9pPr lvl="8" algn="ctr" rtl="0">
              <a:spcBef>
                <a:spcPts val="0"/>
              </a:spcBef>
              <a:spcAft>
                <a:spcPts val="0"/>
              </a:spcAft>
              <a:buClr>
                <a:srgbClr val="EFD67E"/>
              </a:buClr>
              <a:buSzPts val="2400"/>
              <a:buNone/>
              <a:defRPr>
                <a:solidFill>
                  <a:srgbClr val="EFD67E"/>
                </a:solidFill>
              </a:defRPr>
            </a:lvl9pPr>
          </a:lstStyle>
          <a:p>
            <a:endParaRPr/>
          </a:p>
        </p:txBody>
      </p:sp>
    </p:spTree>
    <p:extLst>
      <p:ext uri="{BB962C8B-B14F-4D97-AF65-F5344CB8AC3E}">
        <p14:creationId xmlns:p14="http://schemas.microsoft.com/office/powerpoint/2010/main" val="7687970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415600" y="2867800"/>
            <a:ext cx="11360800" cy="112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48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13" name="Google Shape;13;p3"/>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131955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4"/>
        <p:cNvGrpSpPr/>
        <p:nvPr/>
      </p:nvGrpSpPr>
      <p:grpSpPr>
        <a:xfrm>
          <a:off x="0" y="0"/>
          <a:ext cx="0" cy="0"/>
          <a:chOff x="0" y="0"/>
          <a:chExt cx="0" cy="0"/>
        </a:xfrm>
      </p:grpSpPr>
      <p:sp>
        <p:nvSpPr>
          <p:cNvPr id="15" name="Google Shape;15;p4"/>
          <p:cNvSpPr txBox="1">
            <a:spLocks noGrp="1"/>
          </p:cNvSpPr>
          <p:nvPr>
            <p:ph type="title"/>
          </p:nvPr>
        </p:nvSpPr>
        <p:spPr>
          <a:xfrm>
            <a:off x="609600" y="406400"/>
            <a:ext cx="109728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6" name="Google Shape;16;p4"/>
          <p:cNvSpPr txBox="1">
            <a:spLocks noGrp="1"/>
          </p:cNvSpPr>
          <p:nvPr>
            <p:ph type="body" idx="1"/>
          </p:nvPr>
        </p:nvSpPr>
        <p:spPr>
          <a:xfrm>
            <a:off x="609600" y="1536633"/>
            <a:ext cx="10972800" cy="4711600"/>
          </a:xfrm>
          <a:prstGeom prst="rect">
            <a:avLst/>
          </a:prstGeom>
        </p:spPr>
        <p:txBody>
          <a:bodyPr spcFirstLastPara="1" wrap="square" lIns="91425" tIns="91425" rIns="91425" bIns="91425" anchor="t" anchorCtr="0">
            <a:noAutofit/>
          </a:bodyPr>
          <a:lstStyle>
            <a:lvl1pPr marL="609585" lvl="0" indent="-406390">
              <a:spcBef>
                <a:spcPts val="0"/>
              </a:spcBef>
              <a:spcAft>
                <a:spcPts val="0"/>
              </a:spcAft>
              <a:buSzPts val="1200"/>
              <a:buChar char="●"/>
              <a:defRPr/>
            </a:lvl1pPr>
            <a:lvl2pPr marL="1219170" lvl="1" indent="-406390">
              <a:spcBef>
                <a:spcPts val="2133"/>
              </a:spcBef>
              <a:spcAft>
                <a:spcPts val="0"/>
              </a:spcAft>
              <a:buSzPts val="1200"/>
              <a:buChar char="○"/>
              <a:defRPr/>
            </a:lvl2pPr>
            <a:lvl3pPr marL="1828754" lvl="2" indent="-406390">
              <a:spcBef>
                <a:spcPts val="2133"/>
              </a:spcBef>
              <a:spcAft>
                <a:spcPts val="0"/>
              </a:spcAft>
              <a:buSzPts val="1200"/>
              <a:buChar char="■"/>
              <a:defRPr/>
            </a:lvl3pPr>
            <a:lvl4pPr marL="2438339" lvl="3" indent="-406390">
              <a:spcBef>
                <a:spcPts val="2133"/>
              </a:spcBef>
              <a:spcAft>
                <a:spcPts val="0"/>
              </a:spcAft>
              <a:buSzPts val="1200"/>
              <a:buChar char="●"/>
              <a:defRPr/>
            </a:lvl4pPr>
            <a:lvl5pPr marL="3047924" lvl="4" indent="-406390">
              <a:spcBef>
                <a:spcPts val="2133"/>
              </a:spcBef>
              <a:spcAft>
                <a:spcPts val="0"/>
              </a:spcAft>
              <a:buSzPts val="1200"/>
              <a:buChar char="○"/>
              <a:defRPr/>
            </a:lvl5pPr>
            <a:lvl6pPr marL="3657509" lvl="5" indent="-406390">
              <a:spcBef>
                <a:spcPts val="2133"/>
              </a:spcBef>
              <a:spcAft>
                <a:spcPts val="0"/>
              </a:spcAft>
              <a:buSzPts val="1200"/>
              <a:buChar char="■"/>
              <a:defRPr/>
            </a:lvl6pPr>
            <a:lvl7pPr marL="4267093" lvl="6" indent="-406390">
              <a:spcBef>
                <a:spcPts val="2133"/>
              </a:spcBef>
              <a:spcAft>
                <a:spcPts val="0"/>
              </a:spcAft>
              <a:buSzPts val="1200"/>
              <a:buChar char="●"/>
              <a:defRPr/>
            </a:lvl7pPr>
            <a:lvl8pPr marL="4876678" lvl="7" indent="-406390">
              <a:spcBef>
                <a:spcPts val="2133"/>
              </a:spcBef>
              <a:spcAft>
                <a:spcPts val="0"/>
              </a:spcAft>
              <a:buSzPts val="1200"/>
              <a:buChar char="○"/>
              <a:defRPr/>
            </a:lvl8pPr>
            <a:lvl9pPr marL="5486263" lvl="8" indent="-406390">
              <a:spcBef>
                <a:spcPts val="2133"/>
              </a:spcBef>
              <a:spcAft>
                <a:spcPts val="2133"/>
              </a:spcAft>
              <a:buSzPts val="1200"/>
              <a:buChar char="■"/>
              <a:defRPr/>
            </a:lvl9pPr>
          </a:lstStyle>
          <a:p>
            <a:endParaRPr/>
          </a:p>
        </p:txBody>
      </p:sp>
      <p:sp>
        <p:nvSpPr>
          <p:cNvPr id="17" name="Google Shape;17;p4"/>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46411827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8"/>
        <p:cNvGrpSpPr/>
        <p:nvPr/>
      </p:nvGrpSpPr>
      <p:grpSpPr>
        <a:xfrm>
          <a:off x="0" y="0"/>
          <a:ext cx="0" cy="0"/>
          <a:chOff x="0" y="0"/>
          <a:chExt cx="0" cy="0"/>
        </a:xfrm>
      </p:grpSpPr>
      <p:sp>
        <p:nvSpPr>
          <p:cNvPr id="19" name="Google Shape;19;p5"/>
          <p:cNvSpPr txBox="1">
            <a:spLocks noGrp="1"/>
          </p:cNvSpPr>
          <p:nvPr>
            <p:ph type="title"/>
          </p:nvPr>
        </p:nvSpPr>
        <p:spPr>
          <a:xfrm>
            <a:off x="609600" y="406400"/>
            <a:ext cx="109728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0" name="Google Shape;20;p5"/>
          <p:cNvSpPr txBox="1">
            <a:spLocks noGrp="1"/>
          </p:cNvSpPr>
          <p:nvPr>
            <p:ph type="body" idx="1"/>
          </p:nvPr>
        </p:nvSpPr>
        <p:spPr>
          <a:xfrm>
            <a:off x="415600" y="1536633"/>
            <a:ext cx="5333200" cy="45552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SzPts val="1400"/>
              <a:buChar char="●"/>
              <a:defRPr sz="1867"/>
            </a:lvl1pPr>
            <a:lvl2pPr marL="1219170" lvl="1" indent="-406390">
              <a:spcBef>
                <a:spcPts val="2133"/>
              </a:spcBef>
              <a:spcAft>
                <a:spcPts val="0"/>
              </a:spcAft>
              <a:buSzPts val="1200"/>
              <a:buChar char="○"/>
              <a:defRPr sz="1600"/>
            </a:lvl2pPr>
            <a:lvl3pPr marL="1828754" lvl="2" indent="-406390">
              <a:spcBef>
                <a:spcPts val="2133"/>
              </a:spcBef>
              <a:spcAft>
                <a:spcPts val="0"/>
              </a:spcAft>
              <a:buSzPts val="1200"/>
              <a:buChar char="■"/>
              <a:defRPr sz="1600"/>
            </a:lvl3pPr>
            <a:lvl4pPr marL="2438339" lvl="3" indent="-406390">
              <a:spcBef>
                <a:spcPts val="2133"/>
              </a:spcBef>
              <a:spcAft>
                <a:spcPts val="0"/>
              </a:spcAft>
              <a:buSzPts val="1200"/>
              <a:buChar char="●"/>
              <a:defRPr sz="1600"/>
            </a:lvl4pPr>
            <a:lvl5pPr marL="3047924" lvl="4" indent="-406390">
              <a:spcBef>
                <a:spcPts val="2133"/>
              </a:spcBef>
              <a:spcAft>
                <a:spcPts val="0"/>
              </a:spcAft>
              <a:buSzPts val="1200"/>
              <a:buChar char="○"/>
              <a:defRPr sz="1600"/>
            </a:lvl5pPr>
            <a:lvl6pPr marL="3657509" lvl="5" indent="-406390">
              <a:spcBef>
                <a:spcPts val="2133"/>
              </a:spcBef>
              <a:spcAft>
                <a:spcPts val="0"/>
              </a:spcAft>
              <a:buSzPts val="1200"/>
              <a:buChar char="■"/>
              <a:defRPr sz="1600"/>
            </a:lvl6pPr>
            <a:lvl7pPr marL="4267093" lvl="6" indent="-406390">
              <a:spcBef>
                <a:spcPts val="2133"/>
              </a:spcBef>
              <a:spcAft>
                <a:spcPts val="0"/>
              </a:spcAft>
              <a:buSzPts val="1200"/>
              <a:buChar char="●"/>
              <a:defRPr sz="1600"/>
            </a:lvl7pPr>
            <a:lvl8pPr marL="4876678" lvl="7" indent="-406390">
              <a:spcBef>
                <a:spcPts val="2133"/>
              </a:spcBef>
              <a:spcAft>
                <a:spcPts val="0"/>
              </a:spcAft>
              <a:buSzPts val="1200"/>
              <a:buChar char="○"/>
              <a:defRPr sz="1600"/>
            </a:lvl8pPr>
            <a:lvl9pPr marL="5486263" lvl="8" indent="-406390">
              <a:spcBef>
                <a:spcPts val="2133"/>
              </a:spcBef>
              <a:spcAft>
                <a:spcPts val="2133"/>
              </a:spcAft>
              <a:buSzPts val="1200"/>
              <a:buChar char="■"/>
              <a:defRPr sz="1600"/>
            </a:lvl9pPr>
          </a:lstStyle>
          <a:p>
            <a:endParaRPr/>
          </a:p>
        </p:txBody>
      </p:sp>
      <p:sp>
        <p:nvSpPr>
          <p:cNvPr id="21" name="Google Shape;21;p5"/>
          <p:cNvSpPr txBox="1">
            <a:spLocks noGrp="1"/>
          </p:cNvSpPr>
          <p:nvPr>
            <p:ph type="body" idx="2"/>
          </p:nvPr>
        </p:nvSpPr>
        <p:spPr>
          <a:xfrm>
            <a:off x="6443200" y="1536633"/>
            <a:ext cx="5333200" cy="45552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SzPts val="1400"/>
              <a:buChar char="●"/>
              <a:defRPr sz="1867"/>
            </a:lvl1pPr>
            <a:lvl2pPr marL="1219170" lvl="1" indent="-406390">
              <a:spcBef>
                <a:spcPts val="2133"/>
              </a:spcBef>
              <a:spcAft>
                <a:spcPts val="0"/>
              </a:spcAft>
              <a:buSzPts val="1200"/>
              <a:buChar char="○"/>
              <a:defRPr sz="1600"/>
            </a:lvl2pPr>
            <a:lvl3pPr marL="1828754" lvl="2" indent="-406390">
              <a:spcBef>
                <a:spcPts val="2133"/>
              </a:spcBef>
              <a:spcAft>
                <a:spcPts val="0"/>
              </a:spcAft>
              <a:buSzPts val="1200"/>
              <a:buChar char="■"/>
              <a:defRPr sz="1600"/>
            </a:lvl3pPr>
            <a:lvl4pPr marL="2438339" lvl="3" indent="-406390">
              <a:spcBef>
                <a:spcPts val="2133"/>
              </a:spcBef>
              <a:spcAft>
                <a:spcPts val="0"/>
              </a:spcAft>
              <a:buSzPts val="1200"/>
              <a:buChar char="●"/>
              <a:defRPr sz="1600"/>
            </a:lvl4pPr>
            <a:lvl5pPr marL="3047924" lvl="4" indent="-406390">
              <a:spcBef>
                <a:spcPts val="2133"/>
              </a:spcBef>
              <a:spcAft>
                <a:spcPts val="0"/>
              </a:spcAft>
              <a:buSzPts val="1200"/>
              <a:buChar char="○"/>
              <a:defRPr sz="1600"/>
            </a:lvl5pPr>
            <a:lvl6pPr marL="3657509" lvl="5" indent="-406390">
              <a:spcBef>
                <a:spcPts val="2133"/>
              </a:spcBef>
              <a:spcAft>
                <a:spcPts val="0"/>
              </a:spcAft>
              <a:buSzPts val="1200"/>
              <a:buChar char="■"/>
              <a:defRPr sz="1600"/>
            </a:lvl6pPr>
            <a:lvl7pPr marL="4267093" lvl="6" indent="-406390">
              <a:spcBef>
                <a:spcPts val="2133"/>
              </a:spcBef>
              <a:spcAft>
                <a:spcPts val="0"/>
              </a:spcAft>
              <a:buSzPts val="1200"/>
              <a:buChar char="●"/>
              <a:defRPr sz="1600"/>
            </a:lvl7pPr>
            <a:lvl8pPr marL="4876678" lvl="7" indent="-406390">
              <a:spcBef>
                <a:spcPts val="2133"/>
              </a:spcBef>
              <a:spcAft>
                <a:spcPts val="0"/>
              </a:spcAft>
              <a:buSzPts val="1200"/>
              <a:buChar char="○"/>
              <a:defRPr sz="1600"/>
            </a:lvl8pPr>
            <a:lvl9pPr marL="5486263" lvl="8" indent="-406390">
              <a:spcBef>
                <a:spcPts val="2133"/>
              </a:spcBef>
              <a:spcAft>
                <a:spcPts val="2133"/>
              </a:spcAft>
              <a:buSzPts val="1200"/>
              <a:buChar char="■"/>
              <a:defRPr sz="1600"/>
            </a:lvl9pPr>
          </a:lstStyle>
          <a:p>
            <a:endParaRPr/>
          </a:p>
        </p:txBody>
      </p:sp>
      <p:sp>
        <p:nvSpPr>
          <p:cNvPr id="22" name="Google Shape;22;p5"/>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3416713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5"/>
        <p:cNvGrpSpPr/>
        <p:nvPr/>
      </p:nvGrpSpPr>
      <p:grpSpPr>
        <a:xfrm>
          <a:off x="0" y="0"/>
          <a:ext cx="0" cy="0"/>
          <a:chOff x="0" y="0"/>
          <a:chExt cx="0" cy="0"/>
        </a:xfrm>
      </p:grpSpPr>
      <p:sp>
        <p:nvSpPr>
          <p:cNvPr id="26" name="Google Shape;26;p7"/>
          <p:cNvSpPr txBox="1">
            <a:spLocks noGrp="1"/>
          </p:cNvSpPr>
          <p:nvPr>
            <p:ph type="title"/>
          </p:nvPr>
        </p:nvSpPr>
        <p:spPr>
          <a:xfrm>
            <a:off x="415600" y="740800"/>
            <a:ext cx="3744000" cy="10076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3200"/>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27" name="Google Shape;27;p7"/>
          <p:cNvSpPr txBox="1">
            <a:spLocks noGrp="1"/>
          </p:cNvSpPr>
          <p:nvPr>
            <p:ph type="body" idx="1"/>
          </p:nvPr>
        </p:nvSpPr>
        <p:spPr>
          <a:xfrm>
            <a:off x="415600" y="1852800"/>
            <a:ext cx="3744000" cy="4239200"/>
          </a:xfrm>
          <a:prstGeom prst="rect">
            <a:avLst/>
          </a:prstGeom>
        </p:spPr>
        <p:txBody>
          <a:bodyPr spcFirstLastPara="1" wrap="square" lIns="91425" tIns="91425" rIns="91425" bIns="91425" anchor="t" anchorCtr="0">
            <a:noAutofit/>
          </a:bodyPr>
          <a:lstStyle>
            <a:lvl1pPr marL="609585" lvl="0" indent="-406390">
              <a:spcBef>
                <a:spcPts val="0"/>
              </a:spcBef>
              <a:spcAft>
                <a:spcPts val="0"/>
              </a:spcAft>
              <a:buSzPts val="1200"/>
              <a:buChar char="●"/>
              <a:defRPr sz="1600"/>
            </a:lvl1pPr>
            <a:lvl2pPr marL="1219170" lvl="1" indent="-406390">
              <a:spcBef>
                <a:spcPts val="2133"/>
              </a:spcBef>
              <a:spcAft>
                <a:spcPts val="0"/>
              </a:spcAft>
              <a:buSzPts val="1200"/>
              <a:buChar char="○"/>
              <a:defRPr sz="1600"/>
            </a:lvl2pPr>
            <a:lvl3pPr marL="1828754" lvl="2" indent="-406390">
              <a:spcBef>
                <a:spcPts val="2133"/>
              </a:spcBef>
              <a:spcAft>
                <a:spcPts val="0"/>
              </a:spcAft>
              <a:buSzPts val="1200"/>
              <a:buChar char="■"/>
              <a:defRPr sz="1600"/>
            </a:lvl3pPr>
            <a:lvl4pPr marL="2438339" lvl="3" indent="-406390">
              <a:spcBef>
                <a:spcPts val="2133"/>
              </a:spcBef>
              <a:spcAft>
                <a:spcPts val="0"/>
              </a:spcAft>
              <a:buSzPts val="1200"/>
              <a:buChar char="●"/>
              <a:defRPr sz="1600"/>
            </a:lvl4pPr>
            <a:lvl5pPr marL="3047924" lvl="4" indent="-406390">
              <a:spcBef>
                <a:spcPts val="2133"/>
              </a:spcBef>
              <a:spcAft>
                <a:spcPts val="0"/>
              </a:spcAft>
              <a:buSzPts val="1200"/>
              <a:buChar char="○"/>
              <a:defRPr sz="1600"/>
            </a:lvl5pPr>
            <a:lvl6pPr marL="3657509" lvl="5" indent="-406390">
              <a:spcBef>
                <a:spcPts val="2133"/>
              </a:spcBef>
              <a:spcAft>
                <a:spcPts val="0"/>
              </a:spcAft>
              <a:buSzPts val="1200"/>
              <a:buChar char="■"/>
              <a:defRPr sz="1600"/>
            </a:lvl6pPr>
            <a:lvl7pPr marL="4267093" lvl="6" indent="-406390">
              <a:spcBef>
                <a:spcPts val="2133"/>
              </a:spcBef>
              <a:spcAft>
                <a:spcPts val="0"/>
              </a:spcAft>
              <a:buSzPts val="1200"/>
              <a:buChar char="●"/>
              <a:defRPr sz="1600"/>
            </a:lvl7pPr>
            <a:lvl8pPr marL="4876678" lvl="7" indent="-406390">
              <a:spcBef>
                <a:spcPts val="2133"/>
              </a:spcBef>
              <a:spcAft>
                <a:spcPts val="0"/>
              </a:spcAft>
              <a:buSzPts val="1200"/>
              <a:buChar char="○"/>
              <a:defRPr sz="1600"/>
            </a:lvl8pPr>
            <a:lvl9pPr marL="5486263" lvl="8" indent="-406390">
              <a:spcBef>
                <a:spcPts val="2133"/>
              </a:spcBef>
              <a:spcAft>
                <a:spcPts val="2133"/>
              </a:spcAft>
              <a:buSzPts val="1200"/>
              <a:buChar char="■"/>
              <a:defRPr sz="1600"/>
            </a:lvl9pPr>
          </a:lstStyle>
          <a:p>
            <a:endParaRPr/>
          </a:p>
        </p:txBody>
      </p:sp>
      <p:sp>
        <p:nvSpPr>
          <p:cNvPr id="28" name="Google Shape;28;p7"/>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220447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29"/>
        <p:cNvGrpSpPr/>
        <p:nvPr/>
      </p:nvGrpSpPr>
      <p:grpSpPr>
        <a:xfrm>
          <a:off x="0" y="0"/>
          <a:ext cx="0" cy="0"/>
          <a:chOff x="0" y="0"/>
          <a:chExt cx="0" cy="0"/>
        </a:xfrm>
      </p:grpSpPr>
      <p:sp>
        <p:nvSpPr>
          <p:cNvPr id="30" name="Google Shape;30;p8"/>
          <p:cNvSpPr txBox="1">
            <a:spLocks noGrp="1"/>
          </p:cNvSpPr>
          <p:nvPr>
            <p:ph type="title"/>
          </p:nvPr>
        </p:nvSpPr>
        <p:spPr>
          <a:xfrm>
            <a:off x="653667" y="600200"/>
            <a:ext cx="8490400" cy="54544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64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
        <p:nvSpPr>
          <p:cNvPr id="31" name="Google Shape;31;p8"/>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079449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2"/>
        <p:cNvGrpSpPr/>
        <p:nvPr/>
      </p:nvGrpSpPr>
      <p:grpSpPr>
        <a:xfrm>
          <a:off x="0" y="0"/>
          <a:ext cx="0" cy="0"/>
          <a:chOff x="0" y="0"/>
          <a:chExt cx="0" cy="0"/>
        </a:xfrm>
      </p:grpSpPr>
      <p:sp>
        <p:nvSpPr>
          <p:cNvPr id="33" name="Google Shape;33;p9"/>
          <p:cNvSpPr/>
          <p:nvPr/>
        </p:nvSpPr>
        <p:spPr>
          <a:xfrm>
            <a:off x="6096000" y="-167"/>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4" name="Google Shape;34;p9"/>
          <p:cNvSpPr txBox="1">
            <a:spLocks noGrp="1"/>
          </p:cNvSpPr>
          <p:nvPr>
            <p:ph type="title"/>
          </p:nvPr>
        </p:nvSpPr>
        <p:spPr>
          <a:xfrm>
            <a:off x="354000" y="1644233"/>
            <a:ext cx="5393600" cy="19764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56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35" name="Google Shape;35;p9"/>
          <p:cNvSpPr txBox="1">
            <a:spLocks noGrp="1"/>
          </p:cNvSpPr>
          <p:nvPr>
            <p:ph type="subTitle" idx="1"/>
          </p:nvPr>
        </p:nvSpPr>
        <p:spPr>
          <a:xfrm>
            <a:off x="354000" y="3737433"/>
            <a:ext cx="5393600" cy="164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36" name="Google Shape;36;p9"/>
          <p:cNvSpPr txBox="1">
            <a:spLocks noGrp="1"/>
          </p:cNvSpPr>
          <p:nvPr>
            <p:ph type="body" idx="2"/>
          </p:nvPr>
        </p:nvSpPr>
        <p:spPr>
          <a:xfrm>
            <a:off x="6586000" y="965433"/>
            <a:ext cx="5116000" cy="4926800"/>
          </a:xfrm>
          <a:prstGeom prst="rect">
            <a:avLst/>
          </a:prstGeom>
        </p:spPr>
        <p:txBody>
          <a:bodyPr spcFirstLastPara="1" wrap="square" lIns="91425" tIns="91425" rIns="91425" bIns="91425" anchor="ctr" anchorCtr="0">
            <a:noAutofit/>
          </a:bodyPr>
          <a:lstStyle>
            <a:lvl1pPr marL="609585" lvl="0" indent="-406390">
              <a:spcBef>
                <a:spcPts val="0"/>
              </a:spcBef>
              <a:spcAft>
                <a:spcPts val="0"/>
              </a:spcAft>
              <a:buSzPts val="1200"/>
              <a:buChar char="●"/>
              <a:defRPr/>
            </a:lvl1pPr>
            <a:lvl2pPr marL="1219170" lvl="1" indent="-406390">
              <a:spcBef>
                <a:spcPts val="2133"/>
              </a:spcBef>
              <a:spcAft>
                <a:spcPts val="0"/>
              </a:spcAft>
              <a:buSzPts val="1200"/>
              <a:buChar char="○"/>
              <a:defRPr/>
            </a:lvl2pPr>
            <a:lvl3pPr marL="1828754" lvl="2" indent="-406390">
              <a:spcBef>
                <a:spcPts val="2133"/>
              </a:spcBef>
              <a:spcAft>
                <a:spcPts val="0"/>
              </a:spcAft>
              <a:buSzPts val="1200"/>
              <a:buChar char="■"/>
              <a:defRPr/>
            </a:lvl3pPr>
            <a:lvl4pPr marL="2438339" lvl="3" indent="-406390">
              <a:spcBef>
                <a:spcPts val="2133"/>
              </a:spcBef>
              <a:spcAft>
                <a:spcPts val="0"/>
              </a:spcAft>
              <a:buSzPts val="1200"/>
              <a:buChar char="●"/>
              <a:defRPr/>
            </a:lvl4pPr>
            <a:lvl5pPr marL="3047924" lvl="4" indent="-406390">
              <a:spcBef>
                <a:spcPts val="2133"/>
              </a:spcBef>
              <a:spcAft>
                <a:spcPts val="0"/>
              </a:spcAft>
              <a:buSzPts val="1200"/>
              <a:buChar char="○"/>
              <a:defRPr/>
            </a:lvl5pPr>
            <a:lvl6pPr marL="3657509" lvl="5" indent="-406390">
              <a:spcBef>
                <a:spcPts val="2133"/>
              </a:spcBef>
              <a:spcAft>
                <a:spcPts val="0"/>
              </a:spcAft>
              <a:buSzPts val="1200"/>
              <a:buChar char="■"/>
              <a:defRPr/>
            </a:lvl6pPr>
            <a:lvl7pPr marL="4267093" lvl="6" indent="-406390">
              <a:spcBef>
                <a:spcPts val="2133"/>
              </a:spcBef>
              <a:spcAft>
                <a:spcPts val="0"/>
              </a:spcAft>
              <a:buSzPts val="1200"/>
              <a:buChar char="●"/>
              <a:defRPr/>
            </a:lvl7pPr>
            <a:lvl8pPr marL="4876678" lvl="7" indent="-406390">
              <a:spcBef>
                <a:spcPts val="2133"/>
              </a:spcBef>
              <a:spcAft>
                <a:spcPts val="0"/>
              </a:spcAft>
              <a:buSzPts val="1200"/>
              <a:buChar char="○"/>
              <a:defRPr/>
            </a:lvl8pPr>
            <a:lvl9pPr marL="5486263" lvl="8" indent="-406390">
              <a:spcBef>
                <a:spcPts val="2133"/>
              </a:spcBef>
              <a:spcAft>
                <a:spcPts val="2133"/>
              </a:spcAft>
              <a:buSzPts val="1200"/>
              <a:buChar char="■"/>
              <a:defRPr/>
            </a:lvl9pPr>
          </a:lstStyle>
          <a:p>
            <a:endParaRPr/>
          </a:p>
        </p:txBody>
      </p:sp>
      <p:sp>
        <p:nvSpPr>
          <p:cNvPr id="37" name="Google Shape;37;p9"/>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805689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8"/>
        <p:cNvGrpSpPr/>
        <p:nvPr/>
      </p:nvGrpSpPr>
      <p:grpSpPr>
        <a:xfrm>
          <a:off x="0" y="0"/>
          <a:ext cx="0" cy="0"/>
          <a:chOff x="0" y="0"/>
          <a:chExt cx="0" cy="0"/>
        </a:xfrm>
      </p:grpSpPr>
      <p:sp>
        <p:nvSpPr>
          <p:cNvPr id="39" name="Google Shape;39;p10"/>
          <p:cNvSpPr txBox="1">
            <a:spLocks noGrp="1"/>
          </p:cNvSpPr>
          <p:nvPr>
            <p:ph type="body" idx="1"/>
          </p:nvPr>
        </p:nvSpPr>
        <p:spPr>
          <a:xfrm>
            <a:off x="415600" y="5640767"/>
            <a:ext cx="7998400" cy="806800"/>
          </a:xfrm>
          <a:prstGeom prst="rect">
            <a:avLst/>
          </a:prstGeom>
        </p:spPr>
        <p:txBody>
          <a:bodyPr spcFirstLastPara="1" wrap="square" lIns="91425" tIns="91425" rIns="91425" bIns="91425" anchor="ctr" anchorCtr="0">
            <a:noAutofit/>
          </a:bodyPr>
          <a:lstStyle>
            <a:lvl1pPr marL="609585" lvl="0" indent="-304792">
              <a:lnSpc>
                <a:spcPct val="100000"/>
              </a:lnSpc>
              <a:spcBef>
                <a:spcPts val="0"/>
              </a:spcBef>
              <a:spcAft>
                <a:spcPts val="0"/>
              </a:spcAft>
              <a:buSzPts val="1200"/>
              <a:buNone/>
              <a:defRPr/>
            </a:lvl1pPr>
          </a:lstStyle>
          <a:p>
            <a:endParaRPr/>
          </a:p>
        </p:txBody>
      </p:sp>
      <p:sp>
        <p:nvSpPr>
          <p:cNvPr id="40" name="Google Shape;40;p10"/>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70699285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1"/>
        <p:cNvGrpSpPr/>
        <p:nvPr/>
      </p:nvGrpSpPr>
      <p:grpSpPr>
        <a:xfrm>
          <a:off x="0" y="0"/>
          <a:ext cx="0" cy="0"/>
          <a:chOff x="0" y="0"/>
          <a:chExt cx="0" cy="0"/>
        </a:xfrm>
      </p:grpSpPr>
      <p:sp>
        <p:nvSpPr>
          <p:cNvPr id="42" name="Google Shape;42;p11"/>
          <p:cNvSpPr txBox="1">
            <a:spLocks noGrp="1"/>
          </p:cNvSpPr>
          <p:nvPr>
            <p:ph type="title" hasCustomPrompt="1"/>
          </p:nvPr>
        </p:nvSpPr>
        <p:spPr>
          <a:xfrm>
            <a:off x="415600" y="1474833"/>
            <a:ext cx="11360800" cy="26180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6000"/>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43" name="Google Shape;43;p11"/>
          <p:cNvSpPr txBox="1">
            <a:spLocks noGrp="1"/>
          </p:cNvSpPr>
          <p:nvPr>
            <p:ph type="body" idx="1"/>
          </p:nvPr>
        </p:nvSpPr>
        <p:spPr>
          <a:xfrm>
            <a:off x="415600" y="4202967"/>
            <a:ext cx="11360800" cy="1734400"/>
          </a:xfrm>
          <a:prstGeom prst="rect">
            <a:avLst/>
          </a:prstGeom>
        </p:spPr>
        <p:txBody>
          <a:bodyPr spcFirstLastPara="1" wrap="square" lIns="91425" tIns="91425" rIns="91425" bIns="91425" anchor="t" anchorCtr="0">
            <a:noAutofit/>
          </a:bodyPr>
          <a:lstStyle>
            <a:lvl1pPr marL="609585" lvl="0" indent="-406390" algn="ctr">
              <a:spcBef>
                <a:spcPts val="0"/>
              </a:spcBef>
              <a:spcAft>
                <a:spcPts val="0"/>
              </a:spcAft>
              <a:buSzPts val="1200"/>
              <a:buChar char="●"/>
              <a:defRPr/>
            </a:lvl1pPr>
            <a:lvl2pPr marL="1219170" lvl="1" indent="-406390" algn="ctr">
              <a:spcBef>
                <a:spcPts val="2133"/>
              </a:spcBef>
              <a:spcAft>
                <a:spcPts val="0"/>
              </a:spcAft>
              <a:buSzPts val="1200"/>
              <a:buChar char="○"/>
              <a:defRPr/>
            </a:lvl2pPr>
            <a:lvl3pPr marL="1828754" lvl="2" indent="-406390" algn="ctr">
              <a:spcBef>
                <a:spcPts val="2133"/>
              </a:spcBef>
              <a:spcAft>
                <a:spcPts val="0"/>
              </a:spcAft>
              <a:buSzPts val="1200"/>
              <a:buChar char="■"/>
              <a:defRPr/>
            </a:lvl3pPr>
            <a:lvl4pPr marL="2438339" lvl="3" indent="-406390" algn="ctr">
              <a:spcBef>
                <a:spcPts val="2133"/>
              </a:spcBef>
              <a:spcAft>
                <a:spcPts val="0"/>
              </a:spcAft>
              <a:buSzPts val="1200"/>
              <a:buChar char="●"/>
              <a:defRPr/>
            </a:lvl4pPr>
            <a:lvl5pPr marL="3047924" lvl="4" indent="-406390" algn="ctr">
              <a:spcBef>
                <a:spcPts val="2133"/>
              </a:spcBef>
              <a:spcAft>
                <a:spcPts val="0"/>
              </a:spcAft>
              <a:buSzPts val="1200"/>
              <a:buChar char="○"/>
              <a:defRPr/>
            </a:lvl5pPr>
            <a:lvl6pPr marL="3657509" lvl="5" indent="-406390" algn="ctr">
              <a:spcBef>
                <a:spcPts val="2133"/>
              </a:spcBef>
              <a:spcAft>
                <a:spcPts val="0"/>
              </a:spcAft>
              <a:buSzPts val="1200"/>
              <a:buChar char="■"/>
              <a:defRPr/>
            </a:lvl6pPr>
            <a:lvl7pPr marL="4267093" lvl="6" indent="-406390" algn="ctr">
              <a:spcBef>
                <a:spcPts val="2133"/>
              </a:spcBef>
              <a:spcAft>
                <a:spcPts val="0"/>
              </a:spcAft>
              <a:buSzPts val="1200"/>
              <a:buChar char="●"/>
              <a:defRPr/>
            </a:lvl7pPr>
            <a:lvl8pPr marL="4876678" lvl="7" indent="-406390" algn="ctr">
              <a:spcBef>
                <a:spcPts val="2133"/>
              </a:spcBef>
              <a:spcAft>
                <a:spcPts val="0"/>
              </a:spcAft>
              <a:buSzPts val="1200"/>
              <a:buChar char="○"/>
              <a:defRPr/>
            </a:lvl8pPr>
            <a:lvl9pPr marL="5486263" lvl="8" indent="-406390" algn="ctr">
              <a:spcBef>
                <a:spcPts val="2133"/>
              </a:spcBef>
              <a:spcAft>
                <a:spcPts val="2133"/>
              </a:spcAft>
              <a:buSzPts val="1200"/>
              <a:buChar char="■"/>
              <a:defRPr/>
            </a:lvl9pPr>
          </a:lstStyle>
          <a:p>
            <a:endParaRPr/>
          </a:p>
        </p:txBody>
      </p:sp>
      <p:sp>
        <p:nvSpPr>
          <p:cNvPr id="44" name="Google Shape;44;p1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1204453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5"/>
        <p:cNvGrpSpPr/>
        <p:nvPr/>
      </p:nvGrpSpPr>
      <p:grpSpPr>
        <a:xfrm>
          <a:off x="0" y="0"/>
          <a:ext cx="0" cy="0"/>
          <a:chOff x="0" y="0"/>
          <a:chExt cx="0" cy="0"/>
        </a:xfrm>
      </p:grpSpPr>
      <p:sp>
        <p:nvSpPr>
          <p:cNvPr id="46" name="Google Shape;46;p12"/>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04511548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Content slide" userDrawn="1">
  <p:cSld name="Title Content slide">
    <p:spTree>
      <p:nvGrpSpPr>
        <p:cNvPr id="1" name="Shape 24"/>
        <p:cNvGrpSpPr/>
        <p:nvPr/>
      </p:nvGrpSpPr>
      <p:grpSpPr>
        <a:xfrm>
          <a:off x="0" y="0"/>
          <a:ext cx="0" cy="0"/>
          <a:chOff x="0" y="0"/>
          <a:chExt cx="0" cy="0"/>
        </a:xfrm>
      </p:grpSpPr>
    </p:spTree>
    <p:extLst>
      <p:ext uri="{BB962C8B-B14F-4D97-AF65-F5344CB8AC3E}">
        <p14:creationId xmlns:p14="http://schemas.microsoft.com/office/powerpoint/2010/main" val="348558558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3_제목 및 내용">
    <p:spTree>
      <p:nvGrpSpPr>
        <p:cNvPr id="1" name=""/>
        <p:cNvGrpSpPr/>
        <p:nvPr/>
      </p:nvGrpSpPr>
      <p:grpSpPr>
        <a:xfrm>
          <a:off x="0" y="0"/>
          <a:ext cx="0" cy="0"/>
          <a:chOff x="0" y="0"/>
          <a:chExt cx="0" cy="0"/>
        </a:xfrm>
      </p:grpSpPr>
      <p:pic>
        <p:nvPicPr>
          <p:cNvPr id="2" name="그림 1"/>
          <p:cNvPicPr>
            <a:picLocks noChangeAspect="1"/>
          </p:cNvPicPr>
          <p:nvPr userDrawn="1"/>
        </p:nvPicPr>
        <p:blipFill rotWithShape="1">
          <a:blip r:embed="rId2">
            <a:extLst>
              <a:ext uri="{28A0092B-C50C-407E-A947-70E740481C1C}">
                <a14:useLocalDpi xmlns:a14="http://schemas.microsoft.com/office/drawing/2010/main" val="0"/>
              </a:ext>
            </a:extLst>
          </a:blip>
          <a:srcRect l="1176" t="1576" r="1176" b="81500"/>
          <a:stretch/>
        </p:blipFill>
        <p:spPr>
          <a:xfrm>
            <a:off x="410818" y="1"/>
            <a:ext cx="11370365" cy="979714"/>
          </a:xfrm>
          <a:prstGeom prst="rect">
            <a:avLst/>
          </a:prstGeom>
        </p:spPr>
      </p:pic>
      <p:sp>
        <p:nvSpPr>
          <p:cNvPr id="3" name="슬라이드 번호 개체 틀 5"/>
          <p:cNvSpPr>
            <a:spLocks noGrp="1"/>
          </p:cNvSpPr>
          <p:nvPr>
            <p:ph type="sldNum" sz="quarter" idx="12"/>
          </p:nvPr>
        </p:nvSpPr>
        <p:spPr>
          <a:xfrm>
            <a:off x="4673600" y="6445472"/>
            <a:ext cx="2844800" cy="345373"/>
          </a:xfrm>
          <a:prstGeom prst="rect">
            <a:avLst/>
          </a:prstGeom>
        </p:spPr>
        <p:txBody>
          <a:bodyPr/>
          <a:lstStyle>
            <a:lvl1pPr algn="ctr">
              <a:defRPr sz="1500" b="1">
                <a:solidFill>
                  <a:srgbClr val="222D47"/>
                </a:solidFill>
                <a:latin typeface="Tahoma" panose="020B0604030504040204" pitchFamily="34" charset="0"/>
                <a:cs typeface="Tahoma" panose="020B0604030504040204" pitchFamily="34" charset="0"/>
              </a:defRPr>
            </a:lvl1pPr>
          </a:lstStyle>
          <a:p>
            <a:fld id="{6D496982-6B67-48BF-BE88-CEE75E286A28}" type="slidenum">
              <a:rPr lang="ko-KR" altLang="en-US" smtClean="0"/>
              <a:pPr/>
              <a:t>‹#›</a:t>
            </a:fld>
            <a:endParaRPr lang="ko-KR" altLang="en-US"/>
          </a:p>
        </p:txBody>
      </p:sp>
      <p:sp>
        <p:nvSpPr>
          <p:cNvPr id="4" name="텍스트 개체 틀 12"/>
          <p:cNvSpPr>
            <a:spLocks noGrp="1"/>
          </p:cNvSpPr>
          <p:nvPr>
            <p:ph type="body" sz="quarter" idx="10" hasCustomPrompt="1"/>
          </p:nvPr>
        </p:nvSpPr>
        <p:spPr>
          <a:xfrm flipH="1">
            <a:off x="917826" y="270014"/>
            <a:ext cx="10356349" cy="373949"/>
          </a:xfrm>
          <a:prstGeom prst="rect">
            <a:avLst/>
          </a:prstGeom>
        </p:spPr>
        <p:txBody>
          <a:bodyPr wrap="square" lIns="0" tIns="0" rIns="0" bIns="0">
            <a:spAutoFit/>
          </a:bodyPr>
          <a:lstStyle>
            <a:lvl1pPr marL="0" indent="0" algn="ctr">
              <a:lnSpc>
                <a:spcPct val="90000"/>
              </a:lnSpc>
              <a:buNone/>
              <a:defRPr sz="2700" b="1" baseline="0">
                <a:solidFill>
                  <a:schemeClr val="bg1"/>
                </a:solidFill>
                <a:latin typeface="Tahoma" panose="020B0604030504040204" pitchFamily="34" charset="0"/>
                <a:cs typeface="Tahoma" panose="020B0604030504040204" pitchFamily="34" charset="0"/>
              </a:defRPr>
            </a:lvl1pPr>
          </a:lstStyle>
          <a:p>
            <a:pPr lvl="0"/>
            <a:r>
              <a:rPr lang="en-US" altLang="ko-KR"/>
              <a:t>SLIDE MAIN TITLE</a:t>
            </a:r>
            <a:endParaRPr lang="ko-KR" altLang="en-US"/>
          </a:p>
        </p:txBody>
      </p:sp>
      <p:sp>
        <p:nvSpPr>
          <p:cNvPr id="5" name="텍스트 개체 틀 12"/>
          <p:cNvSpPr>
            <a:spLocks noGrp="1"/>
          </p:cNvSpPr>
          <p:nvPr>
            <p:ph type="body" sz="quarter" idx="13" hasCustomPrompt="1"/>
          </p:nvPr>
        </p:nvSpPr>
        <p:spPr>
          <a:xfrm flipH="1">
            <a:off x="917826" y="744483"/>
            <a:ext cx="10356349" cy="221599"/>
          </a:xfrm>
          <a:prstGeom prst="rect">
            <a:avLst/>
          </a:prstGeom>
        </p:spPr>
        <p:txBody>
          <a:bodyPr wrap="square" lIns="0" tIns="0" rIns="0" bIns="0">
            <a:spAutoFit/>
          </a:bodyPr>
          <a:lstStyle>
            <a:lvl1pPr marL="0" indent="0" algn="ctr">
              <a:lnSpc>
                <a:spcPct val="90000"/>
              </a:lnSpc>
              <a:buNone/>
              <a:defRPr sz="1600" b="1" baseline="0">
                <a:solidFill>
                  <a:schemeClr val="bg1"/>
                </a:solidFill>
                <a:latin typeface="Tahoma" panose="020B0604030504040204" pitchFamily="34" charset="0"/>
                <a:cs typeface="Tahoma" panose="020B0604030504040204" pitchFamily="34" charset="0"/>
              </a:defRPr>
            </a:lvl1pPr>
          </a:lstStyle>
          <a:p>
            <a:pPr lvl="0"/>
            <a:r>
              <a:rPr lang="en-US" altLang="ko-KR"/>
              <a:t>Slide sub title</a:t>
            </a:r>
            <a:endParaRPr lang="ko-KR" altLang="en-US"/>
          </a:p>
        </p:txBody>
      </p:sp>
    </p:spTree>
    <p:extLst>
      <p:ext uri="{BB962C8B-B14F-4D97-AF65-F5344CB8AC3E}">
        <p14:creationId xmlns:p14="http://schemas.microsoft.com/office/powerpoint/2010/main" val="14680355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ru-R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Rectangle 11"/>
          <p:cNvSpPr>
            <a:spLocks noGrp="1" noChangeArrowheads="1"/>
          </p:cNvSpPr>
          <p:nvPr>
            <p:ph type="dt" sz="half" idx="10"/>
          </p:nvPr>
        </p:nvSpPr>
        <p:spPr>
          <a:ln/>
        </p:spPr>
        <p:txBody>
          <a:bodyPr/>
          <a:lstStyle>
            <a:lvl1pPr>
              <a:defRPr/>
            </a:lvl1pPr>
          </a:lstStyle>
          <a:p>
            <a:pPr>
              <a:defRPr/>
            </a:pPr>
            <a:endParaRPr lang="ru-RU"/>
          </a:p>
        </p:txBody>
      </p:sp>
      <p:sp>
        <p:nvSpPr>
          <p:cNvPr id="5" name="Rectangle 12"/>
          <p:cNvSpPr>
            <a:spLocks noGrp="1" noChangeArrowheads="1"/>
          </p:cNvSpPr>
          <p:nvPr>
            <p:ph type="ftr" sz="quarter" idx="11"/>
          </p:nvPr>
        </p:nvSpPr>
        <p:spPr>
          <a:ln/>
        </p:spPr>
        <p:txBody>
          <a:bodyPr/>
          <a:lstStyle>
            <a:lvl1pPr>
              <a:defRPr/>
            </a:lvl1pPr>
          </a:lstStyle>
          <a:p>
            <a:pPr>
              <a:defRPr/>
            </a:pPr>
            <a:endParaRPr lang="ru-RU"/>
          </a:p>
        </p:txBody>
      </p:sp>
      <p:sp>
        <p:nvSpPr>
          <p:cNvPr id="6" name="Rectangle 13"/>
          <p:cNvSpPr>
            <a:spLocks noGrp="1" noChangeArrowheads="1"/>
          </p:cNvSpPr>
          <p:nvPr>
            <p:ph type="sldNum" sz="quarter" idx="12"/>
          </p:nvPr>
        </p:nvSpPr>
        <p:spPr>
          <a:ln/>
        </p:spPr>
        <p:txBody>
          <a:bodyPr/>
          <a:lstStyle>
            <a:lvl1pPr>
              <a:defRPr/>
            </a:lvl1pPr>
          </a:lstStyle>
          <a:p>
            <a:pPr>
              <a:defRPr/>
            </a:pPr>
            <a:fld id="{1FA04E6E-DEB0-405A-92AD-2AD885C6D4D2}" type="slidenum">
              <a:rPr lang="ru-RU"/>
              <a:pPr>
                <a:defRPr/>
              </a:pPr>
              <a:t>‹#›</a:t>
            </a:fld>
            <a:endParaRPr lang="ru-RU"/>
          </a:p>
        </p:txBody>
      </p:sp>
    </p:spTree>
    <p:extLst>
      <p:ext uri="{BB962C8B-B14F-4D97-AF65-F5344CB8AC3E}">
        <p14:creationId xmlns:p14="http://schemas.microsoft.com/office/powerpoint/2010/main" val="406604585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597455" y="3085765"/>
            <a:ext cx="10986811"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774923" y="990600"/>
            <a:ext cx="10653003" cy="1504844"/>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774923" y="2495445"/>
            <a:ext cx="10653003"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4C71EC6-210F-42DE-9C53-41977AD35B3D}" type="datetimeFigureOut">
              <a:rPr lang="ru-RU" smtClean="0"/>
              <a:t>09.05.2026</a:t>
            </a:fld>
            <a:endParaRPr lang="ru-RU"/>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ru-RU"/>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B19B0651-EE4F-4900-A07F-96A6BFA9D0F0}" type="slidenum">
              <a:rPr lang="ru-RU" smtClean="0"/>
              <a:t>‹#›</a:t>
            </a:fld>
            <a:endParaRPr lang="ru-RU"/>
          </a:p>
        </p:txBody>
      </p:sp>
    </p:spTree>
    <p:extLst>
      <p:ext uri="{BB962C8B-B14F-4D97-AF65-F5344CB8AC3E}">
        <p14:creationId xmlns:p14="http://schemas.microsoft.com/office/powerpoint/2010/main" val="19606991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597457" y="599726"/>
            <a:ext cx="10984943"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74923" y="2228004"/>
            <a:ext cx="10653003" cy="36307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C71EC6-210F-42DE-9C53-41977AD35B3D}" type="datetimeFigureOut">
              <a:rPr lang="ru-RU" smtClean="0"/>
              <a:t>09.05.2026</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B19B0651-EE4F-4900-A07F-96A6BFA9D0F0}" type="slidenum">
              <a:rPr lang="ru-RU" smtClean="0"/>
              <a:t>‹#›</a:t>
            </a:fld>
            <a:endParaRPr lang="ru-RU"/>
          </a:p>
        </p:txBody>
      </p:sp>
    </p:spTree>
    <p:extLst>
      <p:ext uri="{BB962C8B-B14F-4D97-AF65-F5344CB8AC3E}">
        <p14:creationId xmlns:p14="http://schemas.microsoft.com/office/powerpoint/2010/main" val="193034081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603529" y="5141974"/>
            <a:ext cx="10984943"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4925" y="3036573"/>
            <a:ext cx="10653001" cy="1504844"/>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774925" y="4541417"/>
            <a:ext cx="10653001"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4C71EC6-210F-42DE-9C53-41977AD35B3D}" type="datetimeFigureOut">
              <a:rPr lang="ru-RU" smtClean="0"/>
              <a:t>09.05.2026</a:t>
            </a:fld>
            <a:endParaRPr lang="ru-RU"/>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ru-RU"/>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B19B0651-EE4F-4900-A07F-96A6BFA9D0F0}" type="slidenum">
              <a:rPr lang="ru-RU" smtClean="0"/>
              <a:t>‹#›</a:t>
            </a:fld>
            <a:endParaRPr lang="ru-RU"/>
          </a:p>
        </p:txBody>
      </p:sp>
    </p:spTree>
    <p:extLst>
      <p:ext uri="{BB962C8B-B14F-4D97-AF65-F5344CB8AC3E}">
        <p14:creationId xmlns:p14="http://schemas.microsoft.com/office/powerpoint/2010/main" val="86525097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597457" y="599726"/>
            <a:ext cx="10984943"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74924" y="2228003"/>
            <a:ext cx="51993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709" y="2228004"/>
            <a:ext cx="5210216"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C71EC6-210F-42DE-9C53-41977AD35B3D}" type="datetimeFigureOut">
              <a:rPr lang="ru-RU" smtClean="0"/>
              <a:t>09.05.2026</a:t>
            </a:fld>
            <a:endParaRPr lang="ru-RU"/>
          </a:p>
        </p:txBody>
      </p:sp>
      <p:sp>
        <p:nvSpPr>
          <p:cNvPr id="6" name="Footer Placeholder 5"/>
          <p:cNvSpPr>
            <a:spLocks noGrp="1"/>
          </p:cNvSpPr>
          <p:nvPr>
            <p:ph type="ftr" sz="quarter" idx="11"/>
          </p:nvPr>
        </p:nvSpPr>
        <p:spPr/>
        <p:txBody>
          <a:bodyPr/>
          <a:lstStyle/>
          <a:p>
            <a:endParaRPr lang="ru-RU"/>
          </a:p>
        </p:txBody>
      </p:sp>
      <p:sp>
        <p:nvSpPr>
          <p:cNvPr id="7" name="Slide Number Placeholder 6"/>
          <p:cNvSpPr>
            <a:spLocks noGrp="1"/>
          </p:cNvSpPr>
          <p:nvPr>
            <p:ph type="sldNum" sz="quarter" idx="12"/>
          </p:nvPr>
        </p:nvSpPr>
        <p:spPr/>
        <p:txBody>
          <a:bodyPr/>
          <a:lstStyle/>
          <a:p>
            <a:fld id="{B19B0651-EE4F-4900-A07F-96A6BFA9D0F0}" type="slidenum">
              <a:rPr lang="ru-RU" smtClean="0"/>
              <a:t>‹#›</a:t>
            </a:fld>
            <a:endParaRPr lang="ru-RU"/>
          </a:p>
        </p:txBody>
      </p:sp>
    </p:spTree>
    <p:extLst>
      <p:ext uri="{BB962C8B-B14F-4D97-AF65-F5344CB8AC3E}">
        <p14:creationId xmlns:p14="http://schemas.microsoft.com/office/powerpoint/2010/main" val="299060611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a:spLocks noChangeAspect="1"/>
          </p:cNvSpPr>
          <p:nvPr/>
        </p:nvSpPr>
        <p:spPr>
          <a:xfrm>
            <a:off x="597457" y="599726"/>
            <a:ext cx="10984943"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82959" y="2228003"/>
            <a:ext cx="4791333" cy="576262"/>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74924" y="2926052"/>
            <a:ext cx="5199369"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25745" y="2228003"/>
            <a:ext cx="4802180" cy="576262"/>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21021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C71EC6-210F-42DE-9C53-41977AD35B3D}" type="datetimeFigureOut">
              <a:rPr lang="ru-RU" smtClean="0"/>
              <a:t>09.05.2026</a:t>
            </a:fld>
            <a:endParaRPr lang="ru-RU"/>
          </a:p>
        </p:txBody>
      </p:sp>
      <p:sp>
        <p:nvSpPr>
          <p:cNvPr id="8" name="Footer Placeholder 7"/>
          <p:cNvSpPr>
            <a:spLocks noGrp="1"/>
          </p:cNvSpPr>
          <p:nvPr>
            <p:ph type="ftr" sz="quarter" idx="11"/>
          </p:nvPr>
        </p:nvSpPr>
        <p:spPr/>
        <p:txBody>
          <a:bodyPr/>
          <a:lstStyle/>
          <a:p>
            <a:endParaRPr lang="ru-RU"/>
          </a:p>
        </p:txBody>
      </p:sp>
      <p:sp>
        <p:nvSpPr>
          <p:cNvPr id="9" name="Slide Number Placeholder 8"/>
          <p:cNvSpPr>
            <a:spLocks noGrp="1"/>
          </p:cNvSpPr>
          <p:nvPr>
            <p:ph type="sldNum" sz="quarter" idx="12"/>
          </p:nvPr>
        </p:nvSpPr>
        <p:spPr/>
        <p:txBody>
          <a:bodyPr/>
          <a:lstStyle/>
          <a:p>
            <a:fld id="{B19B0651-EE4F-4900-A07F-96A6BFA9D0F0}" type="slidenum">
              <a:rPr lang="ru-RU" smtClean="0"/>
              <a:t>‹#›</a:t>
            </a:fld>
            <a:endParaRPr lang="ru-RU"/>
          </a:p>
        </p:txBody>
      </p:sp>
    </p:spTree>
    <p:extLst>
      <p:ext uri="{BB962C8B-B14F-4D97-AF65-F5344CB8AC3E}">
        <p14:creationId xmlns:p14="http://schemas.microsoft.com/office/powerpoint/2010/main" val="116920808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p:cNvSpPr>
            <a:spLocks noChangeAspect="1"/>
          </p:cNvSpPr>
          <p:nvPr/>
        </p:nvSpPr>
        <p:spPr>
          <a:xfrm>
            <a:off x="597457" y="599726"/>
            <a:ext cx="10984943"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C71EC6-210F-42DE-9C53-41977AD35B3D}" type="datetimeFigureOut">
              <a:rPr lang="ru-RU" smtClean="0"/>
              <a:t>09.05.2026</a:t>
            </a:fld>
            <a:endParaRPr lang="ru-RU"/>
          </a:p>
        </p:txBody>
      </p:sp>
      <p:sp>
        <p:nvSpPr>
          <p:cNvPr id="4" name="Footer Placeholder 3"/>
          <p:cNvSpPr>
            <a:spLocks noGrp="1"/>
          </p:cNvSpPr>
          <p:nvPr>
            <p:ph type="ftr" sz="quarter" idx="11"/>
          </p:nvPr>
        </p:nvSpPr>
        <p:spPr/>
        <p:txBody>
          <a:bodyPr/>
          <a:lstStyle/>
          <a:p>
            <a:endParaRPr lang="ru-RU"/>
          </a:p>
        </p:txBody>
      </p:sp>
      <p:sp>
        <p:nvSpPr>
          <p:cNvPr id="5" name="Slide Number Placeholder 4"/>
          <p:cNvSpPr>
            <a:spLocks noGrp="1"/>
          </p:cNvSpPr>
          <p:nvPr>
            <p:ph type="sldNum" sz="quarter" idx="12"/>
          </p:nvPr>
        </p:nvSpPr>
        <p:spPr/>
        <p:txBody>
          <a:bodyPr/>
          <a:lstStyle/>
          <a:p>
            <a:fld id="{B19B0651-EE4F-4900-A07F-96A6BFA9D0F0}" type="slidenum">
              <a:rPr lang="ru-RU" smtClean="0"/>
              <a:t>‹#›</a:t>
            </a:fld>
            <a:endParaRPr lang="ru-RU"/>
          </a:p>
        </p:txBody>
      </p:sp>
    </p:spTree>
    <p:extLst>
      <p:ext uri="{BB962C8B-B14F-4D97-AF65-F5344CB8AC3E}">
        <p14:creationId xmlns:p14="http://schemas.microsoft.com/office/powerpoint/2010/main" val="367153657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C71EC6-210F-42DE-9C53-41977AD35B3D}" type="datetimeFigureOut">
              <a:rPr lang="ru-RU" smtClean="0"/>
              <a:t>09.05.2026</a:t>
            </a:fld>
            <a:endParaRPr lang="ru-RU"/>
          </a:p>
        </p:txBody>
      </p:sp>
      <p:sp>
        <p:nvSpPr>
          <p:cNvPr id="3" name="Footer Placeholder 2"/>
          <p:cNvSpPr>
            <a:spLocks noGrp="1"/>
          </p:cNvSpPr>
          <p:nvPr>
            <p:ph type="ftr" sz="quarter" idx="11"/>
          </p:nvPr>
        </p:nvSpPr>
        <p:spPr/>
        <p:txBody>
          <a:bodyPr/>
          <a:lstStyle/>
          <a:p>
            <a:endParaRPr lang="ru-RU"/>
          </a:p>
        </p:txBody>
      </p:sp>
      <p:sp>
        <p:nvSpPr>
          <p:cNvPr id="4" name="Slide Number Placeholder 3"/>
          <p:cNvSpPr>
            <a:spLocks noGrp="1"/>
          </p:cNvSpPr>
          <p:nvPr>
            <p:ph type="sldNum" sz="quarter" idx="12"/>
          </p:nvPr>
        </p:nvSpPr>
        <p:spPr/>
        <p:txBody>
          <a:bodyPr/>
          <a:lstStyle/>
          <a:p>
            <a:fld id="{B19B0651-EE4F-4900-A07F-96A6BFA9D0F0}" type="slidenum">
              <a:rPr lang="ru-RU" smtClean="0"/>
              <a:t>‹#›</a:t>
            </a:fld>
            <a:endParaRPr lang="ru-RU"/>
          </a:p>
        </p:txBody>
      </p:sp>
    </p:spTree>
    <p:extLst>
      <p:ext uri="{BB962C8B-B14F-4D97-AF65-F5344CB8AC3E}">
        <p14:creationId xmlns:p14="http://schemas.microsoft.com/office/powerpoint/2010/main" val="34680236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603529" y="5141973"/>
            <a:ext cx="10984943"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5137" y="5262296"/>
            <a:ext cx="4715500"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595199" y="601200"/>
            <a:ext cx="1098720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687103"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4C71EC6-210F-42DE-9C53-41977AD35B3D}" type="datetimeFigureOut">
              <a:rPr lang="ru-RU" smtClean="0"/>
              <a:t>09.05.2026</a:t>
            </a:fld>
            <a:endParaRPr lang="ru-RU"/>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ru-RU"/>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B19B0651-EE4F-4900-A07F-96A6BFA9D0F0}" type="slidenum">
              <a:rPr lang="ru-RU" smtClean="0"/>
              <a:t>‹#›</a:t>
            </a:fld>
            <a:endParaRPr lang="ru-RU"/>
          </a:p>
        </p:txBody>
      </p:sp>
    </p:spTree>
    <p:extLst>
      <p:ext uri="{BB962C8B-B14F-4D97-AF65-F5344CB8AC3E}">
        <p14:creationId xmlns:p14="http://schemas.microsoft.com/office/powerpoint/2010/main" val="174248862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923" y="4693389"/>
            <a:ext cx="10653003"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597458" y="599725"/>
            <a:ext cx="10984941"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774923" y="5260127"/>
            <a:ext cx="10653003"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C71EC6-210F-42DE-9C53-41977AD35B3D}" type="datetimeFigureOut">
              <a:rPr lang="ru-RU" smtClean="0"/>
              <a:t>09.05.2026</a:t>
            </a:fld>
            <a:endParaRPr lang="ru-RU"/>
          </a:p>
        </p:txBody>
      </p:sp>
      <p:sp>
        <p:nvSpPr>
          <p:cNvPr id="6" name="Footer Placeholder 5"/>
          <p:cNvSpPr>
            <a:spLocks noGrp="1"/>
          </p:cNvSpPr>
          <p:nvPr>
            <p:ph type="ftr" sz="quarter" idx="11"/>
          </p:nvPr>
        </p:nvSpPr>
        <p:spPr/>
        <p:txBody>
          <a:bodyPr/>
          <a:lstStyle/>
          <a:p>
            <a:endParaRPr lang="ru-RU"/>
          </a:p>
        </p:txBody>
      </p:sp>
      <p:sp>
        <p:nvSpPr>
          <p:cNvPr id="7" name="Slide Number Placeholder 6"/>
          <p:cNvSpPr>
            <a:spLocks noGrp="1"/>
          </p:cNvSpPr>
          <p:nvPr>
            <p:ph type="sldNum" sz="quarter" idx="12"/>
          </p:nvPr>
        </p:nvSpPr>
        <p:spPr/>
        <p:txBody>
          <a:bodyPr/>
          <a:lstStyle/>
          <a:p>
            <a:fld id="{B19B0651-EE4F-4900-A07F-96A6BFA9D0F0}" type="slidenum">
              <a:rPr lang="ru-RU" smtClean="0"/>
              <a:t>‹#›</a:t>
            </a:fld>
            <a:endParaRPr lang="ru-RU"/>
          </a:p>
        </p:txBody>
      </p:sp>
    </p:spTree>
    <p:extLst>
      <p:ext uri="{BB962C8B-B14F-4D97-AF65-F5344CB8AC3E}">
        <p14:creationId xmlns:p14="http://schemas.microsoft.com/office/powerpoint/2010/main" val="346042160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a:spLocks noChangeAspect="1"/>
          </p:cNvSpPr>
          <p:nvPr/>
        </p:nvSpPr>
        <p:spPr>
          <a:xfrm>
            <a:off x="597457" y="599726"/>
            <a:ext cx="10984943"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C71EC6-210F-42DE-9C53-41977AD35B3D}" type="datetimeFigureOut">
              <a:rPr lang="ru-RU" smtClean="0"/>
              <a:t>09.05.2026</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B19B0651-EE4F-4900-A07F-96A6BFA9D0F0}" type="slidenum">
              <a:rPr lang="ru-RU" smtClean="0"/>
              <a:t>‹#›</a:t>
            </a:fld>
            <a:endParaRPr lang="ru-RU"/>
          </a:p>
        </p:txBody>
      </p:sp>
    </p:spTree>
    <p:extLst>
      <p:ext uri="{BB962C8B-B14F-4D97-AF65-F5344CB8AC3E}">
        <p14:creationId xmlns:p14="http://schemas.microsoft.com/office/powerpoint/2010/main" val="219507414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743199"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263563" cy="365125"/>
          </a:xfrm>
        </p:spPr>
        <p:txBody>
          <a:bodyPr/>
          <a:lstStyle>
            <a:lvl1pPr>
              <a:defRPr>
                <a:solidFill>
                  <a:schemeClr val="accent1">
                    <a:lumMod val="75000"/>
                    <a:lumOff val="25000"/>
                  </a:schemeClr>
                </a:solidFill>
              </a:defRPr>
            </a:lvl1pPr>
          </a:lstStyle>
          <a:p>
            <a:fld id="{B4C71EC6-210F-42DE-9C53-41977AD35B3D}" type="datetimeFigureOut">
              <a:rPr lang="ru-RU" smtClean="0"/>
              <a:t>09.05.2026</a:t>
            </a:fld>
            <a:endParaRPr lang="ru-RU"/>
          </a:p>
        </p:txBody>
      </p:sp>
      <p:sp>
        <p:nvSpPr>
          <p:cNvPr id="5" name="Footer Placeholder 4"/>
          <p:cNvSpPr>
            <a:spLocks noGrp="1"/>
          </p:cNvSpPr>
          <p:nvPr>
            <p:ph type="ftr" sz="quarter" idx="11"/>
          </p:nvPr>
        </p:nvSpPr>
        <p:spPr>
          <a:xfrm>
            <a:off x="774923" y="5951811"/>
            <a:ext cx="7896279" cy="365125"/>
          </a:xfrm>
        </p:spPr>
        <p:txBody>
          <a:bodyPr/>
          <a:lstStyle/>
          <a:p>
            <a:endParaRPr lang="ru-RU"/>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B19B0651-EE4F-4900-A07F-96A6BFA9D0F0}" type="slidenum">
              <a:rPr lang="ru-RU" smtClean="0"/>
              <a:t>‹#›</a:t>
            </a:fld>
            <a:endParaRPr lang="ru-RU"/>
          </a:p>
        </p:txBody>
      </p:sp>
    </p:spTree>
    <p:extLst>
      <p:ext uri="{BB962C8B-B14F-4D97-AF65-F5344CB8AC3E}">
        <p14:creationId xmlns:p14="http://schemas.microsoft.com/office/powerpoint/2010/main" val="372150057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5253" y="927100"/>
            <a:ext cx="8460347"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1155253" y="4179596"/>
            <a:ext cx="3084576"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Picture Placeholder 2"/>
          <p:cNvSpPr>
            <a:spLocks noGrp="1" noChangeAspect="1"/>
          </p:cNvSpPr>
          <p:nvPr>
            <p:ph type="pic" idx="15"/>
          </p:nvPr>
        </p:nvSpPr>
        <p:spPr>
          <a:xfrm>
            <a:off x="1358740" y="2489200"/>
            <a:ext cx="2686859"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8"/>
          </p:nvPr>
        </p:nvSpPr>
        <p:spPr>
          <a:xfrm>
            <a:off x="1155252" y="4837559"/>
            <a:ext cx="3084576"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48167" y="4179595"/>
            <a:ext cx="3091891"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8" name="Picture Placeholder 2"/>
          <p:cNvSpPr>
            <a:spLocks noGrp="1" noChangeAspect="1"/>
          </p:cNvSpPr>
          <p:nvPr>
            <p:ph type="pic" idx="21"/>
          </p:nvPr>
        </p:nvSpPr>
        <p:spPr>
          <a:xfrm>
            <a:off x="4737585" y="2489200"/>
            <a:ext cx="2686859"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48167" y="4848209"/>
            <a:ext cx="3091891"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44856" y="4179596"/>
            <a:ext cx="3091891"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9" name="Picture Placeholder 2"/>
          <p:cNvSpPr>
            <a:spLocks noGrp="1" noChangeAspect="1"/>
          </p:cNvSpPr>
          <p:nvPr>
            <p:ph type="pic" idx="22"/>
          </p:nvPr>
        </p:nvSpPr>
        <p:spPr>
          <a:xfrm>
            <a:off x="8144855" y="2489200"/>
            <a:ext cx="2686859"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44856" y="4837559"/>
            <a:ext cx="3091891"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6"/>
          <p:cNvSpPr>
            <a:spLocks noGrp="1"/>
          </p:cNvSpPr>
          <p:nvPr>
            <p:ph type="dt" sz="half" idx="10"/>
          </p:nvPr>
        </p:nvSpPr>
        <p:spPr/>
        <p:txBody>
          <a:bodyPr/>
          <a:lstStyle/>
          <a:p>
            <a:fld id="{0999551E-9E92-43EF-9460-D5BCDCF6E506}" type="datetimeFigureOut">
              <a:rPr lang="ru-RU" smtClean="0"/>
              <a:t>09.05.2026</a:t>
            </a:fld>
            <a:endParaRPr lang="ru-RU" dirty="0"/>
          </a:p>
        </p:txBody>
      </p:sp>
      <p:sp>
        <p:nvSpPr>
          <p:cNvPr id="8" name="Footer Placeholder 7"/>
          <p:cNvSpPr>
            <a:spLocks noGrp="1"/>
          </p:cNvSpPr>
          <p:nvPr>
            <p:ph type="ftr" sz="quarter" idx="11"/>
          </p:nvPr>
        </p:nvSpPr>
        <p:spPr/>
        <p:txBody>
          <a:bodyPr/>
          <a:lstStyle/>
          <a:p>
            <a:endParaRPr lang="ru-RU" dirty="0"/>
          </a:p>
        </p:txBody>
      </p:sp>
      <p:sp>
        <p:nvSpPr>
          <p:cNvPr id="9" name="Slide Number Placeholder 8"/>
          <p:cNvSpPr>
            <a:spLocks noGrp="1"/>
          </p:cNvSpPr>
          <p:nvPr>
            <p:ph type="sldNum" sz="quarter" idx="12"/>
          </p:nvPr>
        </p:nvSpPr>
        <p:spPr>
          <a:xfrm>
            <a:off x="10238155" y="295731"/>
            <a:ext cx="1055077" cy="767687"/>
          </a:xfrm>
          <a:prstGeom prst="rect">
            <a:avLst/>
          </a:prstGeom>
        </p:spPr>
        <p:txBody>
          <a:bodyPr/>
          <a:lstStyle>
            <a:lvl1pPr algn="ctr">
              <a:defRPr sz="2800"/>
            </a:lvl1pPr>
          </a:lstStyle>
          <a:p>
            <a:fld id="{CA946288-0F15-442F-83A9-AA883EA9DDCD}" type="slidenum">
              <a:rPr lang="ru-RU" smtClean="0"/>
              <a:t>‹#›</a:t>
            </a:fld>
            <a:endParaRPr lang="ru-RU" dirty="0"/>
          </a:p>
        </p:txBody>
      </p:sp>
    </p:spTree>
    <p:extLst>
      <p:ext uri="{BB962C8B-B14F-4D97-AF65-F5344CB8AC3E}">
        <p14:creationId xmlns:p14="http://schemas.microsoft.com/office/powerpoint/2010/main" val="3839845837"/>
      </p:ext>
    </p:extLst>
  </p:cSld>
  <p:clrMapOvr>
    <a:masterClrMapping/>
  </p:clrMapOvr>
  <p:hf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p:cSld name="1_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noProof="0"/>
              <a:t>Образец заголовка</a:t>
            </a:r>
          </a:p>
        </p:txBody>
      </p:sp>
      <p:sp>
        <p:nvSpPr>
          <p:cNvPr id="6" name="Текст 5"/>
          <p:cNvSpPr>
            <a:spLocks noGrp="1"/>
          </p:cNvSpPr>
          <p:nvPr>
            <p:ph type="body" sz="quarter" idx="10"/>
          </p:nvPr>
        </p:nvSpPr>
        <p:spPr>
          <a:xfrm>
            <a:off x="508000" y="1411552"/>
            <a:ext cx="11176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ru-RU" noProof="0"/>
              <a:t>Образец текста</a:t>
            </a:r>
          </a:p>
          <a:p>
            <a:pPr lvl="1"/>
            <a:r>
              <a:rPr lang="ru-RU" noProof="0"/>
              <a:t>Второй уровень</a:t>
            </a:r>
          </a:p>
          <a:p>
            <a:pPr lvl="2"/>
            <a:r>
              <a:rPr lang="ru-RU" noProof="0"/>
              <a:t>Третий уровень</a:t>
            </a:r>
          </a:p>
          <a:p>
            <a:pPr lvl="3"/>
            <a:r>
              <a:rPr lang="ru-RU" noProof="0"/>
              <a:t>Четвертый уровень</a:t>
            </a:r>
          </a:p>
          <a:p>
            <a:pPr lvl="4"/>
            <a:r>
              <a:rPr lang="ru-RU" noProof="0"/>
              <a:t>Пятый уровень</a:t>
            </a:r>
          </a:p>
        </p:txBody>
      </p:sp>
    </p:spTree>
    <p:extLst>
      <p:ext uri="{BB962C8B-B14F-4D97-AF65-F5344CB8AC3E}">
        <p14:creationId xmlns:p14="http://schemas.microsoft.com/office/powerpoint/2010/main" val="3319424533"/>
      </p:ext>
    </p:extLst>
  </p:cSld>
  <p:clrMapOvr>
    <a:masterClrMapping/>
  </p:clrMapOvr>
  <p:transition>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597455" y="3085765"/>
            <a:ext cx="10986811"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774923" y="990600"/>
            <a:ext cx="10653003" cy="1504844"/>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774923" y="2495445"/>
            <a:ext cx="10653003"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4C71EC6-210F-42DE-9C53-41977AD35B3D}" type="datetimeFigureOut">
              <a:rPr lang="ru-RU" smtClean="0"/>
              <a:t>09.05.2026</a:t>
            </a:fld>
            <a:endParaRPr lang="ru-RU"/>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ru-RU"/>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B19B0651-EE4F-4900-A07F-96A6BFA9D0F0}" type="slidenum">
              <a:rPr lang="ru-RU" smtClean="0"/>
              <a:t>‹#›</a:t>
            </a:fld>
            <a:endParaRPr lang="ru-RU"/>
          </a:p>
        </p:txBody>
      </p:sp>
    </p:spTree>
    <p:extLst>
      <p:ext uri="{BB962C8B-B14F-4D97-AF65-F5344CB8AC3E}">
        <p14:creationId xmlns:p14="http://schemas.microsoft.com/office/powerpoint/2010/main" val="319045676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597457" y="599726"/>
            <a:ext cx="10984943"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74923" y="2228004"/>
            <a:ext cx="10653003" cy="36307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C71EC6-210F-42DE-9C53-41977AD35B3D}" type="datetimeFigureOut">
              <a:rPr lang="ru-RU" smtClean="0"/>
              <a:t>09.05.2026</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B19B0651-EE4F-4900-A07F-96A6BFA9D0F0}" type="slidenum">
              <a:rPr lang="ru-RU" smtClean="0"/>
              <a:t>‹#›</a:t>
            </a:fld>
            <a:endParaRPr lang="ru-RU"/>
          </a:p>
        </p:txBody>
      </p:sp>
    </p:spTree>
    <p:extLst>
      <p:ext uri="{BB962C8B-B14F-4D97-AF65-F5344CB8AC3E}">
        <p14:creationId xmlns:p14="http://schemas.microsoft.com/office/powerpoint/2010/main" val="294818559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603529" y="5141974"/>
            <a:ext cx="10984943"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4925" y="3036573"/>
            <a:ext cx="10653001" cy="1504844"/>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774925" y="4541417"/>
            <a:ext cx="10653001"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4C71EC6-210F-42DE-9C53-41977AD35B3D}" type="datetimeFigureOut">
              <a:rPr lang="ru-RU" smtClean="0"/>
              <a:t>09.05.2026</a:t>
            </a:fld>
            <a:endParaRPr lang="ru-RU"/>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ru-RU"/>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B19B0651-EE4F-4900-A07F-96A6BFA9D0F0}" type="slidenum">
              <a:rPr lang="ru-RU" smtClean="0"/>
              <a:t>‹#›</a:t>
            </a:fld>
            <a:endParaRPr lang="ru-RU"/>
          </a:p>
        </p:txBody>
      </p:sp>
    </p:spTree>
    <p:extLst>
      <p:ext uri="{BB962C8B-B14F-4D97-AF65-F5344CB8AC3E}">
        <p14:creationId xmlns:p14="http://schemas.microsoft.com/office/powerpoint/2010/main" val="258726180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597457" y="599726"/>
            <a:ext cx="10984943"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74924" y="2228003"/>
            <a:ext cx="51993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709" y="2228004"/>
            <a:ext cx="5210216"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C71EC6-210F-42DE-9C53-41977AD35B3D}" type="datetimeFigureOut">
              <a:rPr lang="ru-RU" smtClean="0"/>
              <a:t>09.05.2026</a:t>
            </a:fld>
            <a:endParaRPr lang="ru-RU"/>
          </a:p>
        </p:txBody>
      </p:sp>
      <p:sp>
        <p:nvSpPr>
          <p:cNvPr id="6" name="Footer Placeholder 5"/>
          <p:cNvSpPr>
            <a:spLocks noGrp="1"/>
          </p:cNvSpPr>
          <p:nvPr>
            <p:ph type="ftr" sz="quarter" idx="11"/>
          </p:nvPr>
        </p:nvSpPr>
        <p:spPr/>
        <p:txBody>
          <a:bodyPr/>
          <a:lstStyle/>
          <a:p>
            <a:endParaRPr lang="ru-RU"/>
          </a:p>
        </p:txBody>
      </p:sp>
      <p:sp>
        <p:nvSpPr>
          <p:cNvPr id="7" name="Slide Number Placeholder 6"/>
          <p:cNvSpPr>
            <a:spLocks noGrp="1"/>
          </p:cNvSpPr>
          <p:nvPr>
            <p:ph type="sldNum" sz="quarter" idx="12"/>
          </p:nvPr>
        </p:nvSpPr>
        <p:spPr/>
        <p:txBody>
          <a:bodyPr/>
          <a:lstStyle/>
          <a:p>
            <a:fld id="{B19B0651-EE4F-4900-A07F-96A6BFA9D0F0}" type="slidenum">
              <a:rPr lang="ru-RU" smtClean="0"/>
              <a:t>‹#›</a:t>
            </a:fld>
            <a:endParaRPr lang="ru-RU"/>
          </a:p>
        </p:txBody>
      </p:sp>
    </p:spTree>
    <p:extLst>
      <p:ext uri="{BB962C8B-B14F-4D97-AF65-F5344CB8AC3E}">
        <p14:creationId xmlns:p14="http://schemas.microsoft.com/office/powerpoint/2010/main" val="7045456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a:spLocks noChangeAspect="1"/>
          </p:cNvSpPr>
          <p:nvPr/>
        </p:nvSpPr>
        <p:spPr>
          <a:xfrm>
            <a:off x="597457" y="599726"/>
            <a:ext cx="10984943"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82959" y="2228003"/>
            <a:ext cx="4791333" cy="576262"/>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74924" y="2926052"/>
            <a:ext cx="5199369"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25745" y="2228003"/>
            <a:ext cx="4802180" cy="576262"/>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21021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C71EC6-210F-42DE-9C53-41977AD35B3D}" type="datetimeFigureOut">
              <a:rPr lang="ru-RU" smtClean="0"/>
              <a:t>09.05.2026</a:t>
            </a:fld>
            <a:endParaRPr lang="ru-RU"/>
          </a:p>
        </p:txBody>
      </p:sp>
      <p:sp>
        <p:nvSpPr>
          <p:cNvPr id="8" name="Footer Placeholder 7"/>
          <p:cNvSpPr>
            <a:spLocks noGrp="1"/>
          </p:cNvSpPr>
          <p:nvPr>
            <p:ph type="ftr" sz="quarter" idx="11"/>
          </p:nvPr>
        </p:nvSpPr>
        <p:spPr/>
        <p:txBody>
          <a:bodyPr/>
          <a:lstStyle/>
          <a:p>
            <a:endParaRPr lang="ru-RU"/>
          </a:p>
        </p:txBody>
      </p:sp>
      <p:sp>
        <p:nvSpPr>
          <p:cNvPr id="9" name="Slide Number Placeholder 8"/>
          <p:cNvSpPr>
            <a:spLocks noGrp="1"/>
          </p:cNvSpPr>
          <p:nvPr>
            <p:ph type="sldNum" sz="quarter" idx="12"/>
          </p:nvPr>
        </p:nvSpPr>
        <p:spPr/>
        <p:txBody>
          <a:bodyPr/>
          <a:lstStyle/>
          <a:p>
            <a:fld id="{B19B0651-EE4F-4900-A07F-96A6BFA9D0F0}" type="slidenum">
              <a:rPr lang="ru-RU" smtClean="0"/>
              <a:t>‹#›</a:t>
            </a:fld>
            <a:endParaRPr lang="ru-RU"/>
          </a:p>
        </p:txBody>
      </p:sp>
    </p:spTree>
    <p:extLst>
      <p:ext uri="{BB962C8B-B14F-4D97-AF65-F5344CB8AC3E}">
        <p14:creationId xmlns:p14="http://schemas.microsoft.com/office/powerpoint/2010/main" val="67466387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p:cNvSpPr>
            <a:spLocks noChangeAspect="1"/>
          </p:cNvSpPr>
          <p:nvPr/>
        </p:nvSpPr>
        <p:spPr>
          <a:xfrm>
            <a:off x="597457" y="599726"/>
            <a:ext cx="10984943"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C71EC6-210F-42DE-9C53-41977AD35B3D}" type="datetimeFigureOut">
              <a:rPr lang="ru-RU" smtClean="0"/>
              <a:t>09.05.2026</a:t>
            </a:fld>
            <a:endParaRPr lang="ru-RU"/>
          </a:p>
        </p:txBody>
      </p:sp>
      <p:sp>
        <p:nvSpPr>
          <p:cNvPr id="4" name="Footer Placeholder 3"/>
          <p:cNvSpPr>
            <a:spLocks noGrp="1"/>
          </p:cNvSpPr>
          <p:nvPr>
            <p:ph type="ftr" sz="quarter" idx="11"/>
          </p:nvPr>
        </p:nvSpPr>
        <p:spPr/>
        <p:txBody>
          <a:bodyPr/>
          <a:lstStyle/>
          <a:p>
            <a:endParaRPr lang="ru-RU"/>
          </a:p>
        </p:txBody>
      </p:sp>
      <p:sp>
        <p:nvSpPr>
          <p:cNvPr id="5" name="Slide Number Placeholder 4"/>
          <p:cNvSpPr>
            <a:spLocks noGrp="1"/>
          </p:cNvSpPr>
          <p:nvPr>
            <p:ph type="sldNum" sz="quarter" idx="12"/>
          </p:nvPr>
        </p:nvSpPr>
        <p:spPr/>
        <p:txBody>
          <a:bodyPr/>
          <a:lstStyle/>
          <a:p>
            <a:fld id="{B19B0651-EE4F-4900-A07F-96A6BFA9D0F0}" type="slidenum">
              <a:rPr lang="ru-RU" smtClean="0"/>
              <a:t>‹#›</a:t>
            </a:fld>
            <a:endParaRPr lang="ru-RU"/>
          </a:p>
        </p:txBody>
      </p:sp>
    </p:spTree>
    <p:extLst>
      <p:ext uri="{BB962C8B-B14F-4D97-AF65-F5344CB8AC3E}">
        <p14:creationId xmlns:p14="http://schemas.microsoft.com/office/powerpoint/2010/main" val="205504943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C71EC6-210F-42DE-9C53-41977AD35B3D}" type="datetimeFigureOut">
              <a:rPr lang="ru-RU" smtClean="0"/>
              <a:t>09.05.2026</a:t>
            </a:fld>
            <a:endParaRPr lang="ru-RU"/>
          </a:p>
        </p:txBody>
      </p:sp>
      <p:sp>
        <p:nvSpPr>
          <p:cNvPr id="3" name="Footer Placeholder 2"/>
          <p:cNvSpPr>
            <a:spLocks noGrp="1"/>
          </p:cNvSpPr>
          <p:nvPr>
            <p:ph type="ftr" sz="quarter" idx="11"/>
          </p:nvPr>
        </p:nvSpPr>
        <p:spPr/>
        <p:txBody>
          <a:bodyPr/>
          <a:lstStyle/>
          <a:p>
            <a:endParaRPr lang="ru-RU"/>
          </a:p>
        </p:txBody>
      </p:sp>
      <p:sp>
        <p:nvSpPr>
          <p:cNvPr id="4" name="Slide Number Placeholder 3"/>
          <p:cNvSpPr>
            <a:spLocks noGrp="1"/>
          </p:cNvSpPr>
          <p:nvPr>
            <p:ph type="sldNum" sz="quarter" idx="12"/>
          </p:nvPr>
        </p:nvSpPr>
        <p:spPr/>
        <p:txBody>
          <a:bodyPr/>
          <a:lstStyle/>
          <a:p>
            <a:fld id="{B19B0651-EE4F-4900-A07F-96A6BFA9D0F0}" type="slidenum">
              <a:rPr lang="ru-RU" smtClean="0"/>
              <a:t>‹#›</a:t>
            </a:fld>
            <a:endParaRPr lang="ru-RU"/>
          </a:p>
        </p:txBody>
      </p:sp>
    </p:spTree>
    <p:extLst>
      <p:ext uri="{BB962C8B-B14F-4D97-AF65-F5344CB8AC3E}">
        <p14:creationId xmlns:p14="http://schemas.microsoft.com/office/powerpoint/2010/main" val="388663128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603529" y="5141973"/>
            <a:ext cx="10984943"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5137" y="5262296"/>
            <a:ext cx="4715500"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595199" y="601200"/>
            <a:ext cx="1098720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687103"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4C71EC6-210F-42DE-9C53-41977AD35B3D}" type="datetimeFigureOut">
              <a:rPr lang="ru-RU" smtClean="0"/>
              <a:t>09.05.2026</a:t>
            </a:fld>
            <a:endParaRPr lang="ru-RU"/>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ru-RU"/>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B19B0651-EE4F-4900-A07F-96A6BFA9D0F0}" type="slidenum">
              <a:rPr lang="ru-RU" smtClean="0"/>
              <a:t>‹#›</a:t>
            </a:fld>
            <a:endParaRPr lang="ru-RU"/>
          </a:p>
        </p:txBody>
      </p:sp>
    </p:spTree>
    <p:extLst>
      <p:ext uri="{BB962C8B-B14F-4D97-AF65-F5344CB8AC3E}">
        <p14:creationId xmlns:p14="http://schemas.microsoft.com/office/powerpoint/2010/main" val="180448365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923" y="4693389"/>
            <a:ext cx="10653003"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597458" y="599725"/>
            <a:ext cx="10984941"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774923" y="5260127"/>
            <a:ext cx="10653003"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C71EC6-210F-42DE-9C53-41977AD35B3D}" type="datetimeFigureOut">
              <a:rPr lang="ru-RU" smtClean="0"/>
              <a:t>09.05.2026</a:t>
            </a:fld>
            <a:endParaRPr lang="ru-RU"/>
          </a:p>
        </p:txBody>
      </p:sp>
      <p:sp>
        <p:nvSpPr>
          <p:cNvPr id="6" name="Footer Placeholder 5"/>
          <p:cNvSpPr>
            <a:spLocks noGrp="1"/>
          </p:cNvSpPr>
          <p:nvPr>
            <p:ph type="ftr" sz="quarter" idx="11"/>
          </p:nvPr>
        </p:nvSpPr>
        <p:spPr/>
        <p:txBody>
          <a:bodyPr/>
          <a:lstStyle/>
          <a:p>
            <a:endParaRPr lang="ru-RU"/>
          </a:p>
        </p:txBody>
      </p:sp>
      <p:sp>
        <p:nvSpPr>
          <p:cNvPr id="7" name="Slide Number Placeholder 6"/>
          <p:cNvSpPr>
            <a:spLocks noGrp="1"/>
          </p:cNvSpPr>
          <p:nvPr>
            <p:ph type="sldNum" sz="quarter" idx="12"/>
          </p:nvPr>
        </p:nvSpPr>
        <p:spPr/>
        <p:txBody>
          <a:bodyPr/>
          <a:lstStyle/>
          <a:p>
            <a:fld id="{B19B0651-EE4F-4900-A07F-96A6BFA9D0F0}" type="slidenum">
              <a:rPr lang="ru-RU" smtClean="0"/>
              <a:t>‹#›</a:t>
            </a:fld>
            <a:endParaRPr lang="ru-RU"/>
          </a:p>
        </p:txBody>
      </p:sp>
    </p:spTree>
    <p:extLst>
      <p:ext uri="{BB962C8B-B14F-4D97-AF65-F5344CB8AC3E}">
        <p14:creationId xmlns:p14="http://schemas.microsoft.com/office/powerpoint/2010/main" val="15971813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a:spLocks noChangeAspect="1"/>
          </p:cNvSpPr>
          <p:nvPr/>
        </p:nvSpPr>
        <p:spPr>
          <a:xfrm>
            <a:off x="597457" y="599726"/>
            <a:ext cx="10984943"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C71EC6-210F-42DE-9C53-41977AD35B3D}" type="datetimeFigureOut">
              <a:rPr lang="ru-RU" smtClean="0"/>
              <a:t>09.05.2026</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B19B0651-EE4F-4900-A07F-96A6BFA9D0F0}" type="slidenum">
              <a:rPr lang="ru-RU" smtClean="0"/>
              <a:t>‹#›</a:t>
            </a:fld>
            <a:endParaRPr lang="ru-RU"/>
          </a:p>
        </p:txBody>
      </p:sp>
    </p:spTree>
    <p:extLst>
      <p:ext uri="{BB962C8B-B14F-4D97-AF65-F5344CB8AC3E}">
        <p14:creationId xmlns:p14="http://schemas.microsoft.com/office/powerpoint/2010/main" val="309332303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743199"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263563" cy="365125"/>
          </a:xfrm>
        </p:spPr>
        <p:txBody>
          <a:bodyPr/>
          <a:lstStyle>
            <a:lvl1pPr>
              <a:defRPr>
                <a:solidFill>
                  <a:schemeClr val="accent1">
                    <a:lumMod val="75000"/>
                    <a:lumOff val="25000"/>
                  </a:schemeClr>
                </a:solidFill>
              </a:defRPr>
            </a:lvl1pPr>
          </a:lstStyle>
          <a:p>
            <a:fld id="{B4C71EC6-210F-42DE-9C53-41977AD35B3D}" type="datetimeFigureOut">
              <a:rPr lang="ru-RU" smtClean="0"/>
              <a:t>09.05.2026</a:t>
            </a:fld>
            <a:endParaRPr lang="ru-RU"/>
          </a:p>
        </p:txBody>
      </p:sp>
      <p:sp>
        <p:nvSpPr>
          <p:cNvPr id="5" name="Footer Placeholder 4"/>
          <p:cNvSpPr>
            <a:spLocks noGrp="1"/>
          </p:cNvSpPr>
          <p:nvPr>
            <p:ph type="ftr" sz="quarter" idx="11"/>
          </p:nvPr>
        </p:nvSpPr>
        <p:spPr>
          <a:xfrm>
            <a:off x="774923" y="5951811"/>
            <a:ext cx="7896279" cy="365125"/>
          </a:xfrm>
        </p:spPr>
        <p:txBody>
          <a:bodyPr/>
          <a:lstStyle/>
          <a:p>
            <a:endParaRPr lang="ru-RU"/>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B19B0651-EE4F-4900-A07F-96A6BFA9D0F0}" type="slidenum">
              <a:rPr lang="ru-RU" smtClean="0"/>
              <a:t>‹#›</a:t>
            </a:fld>
            <a:endParaRPr lang="ru-RU"/>
          </a:p>
        </p:txBody>
      </p:sp>
    </p:spTree>
    <p:extLst>
      <p:ext uri="{BB962C8B-B14F-4D97-AF65-F5344CB8AC3E}">
        <p14:creationId xmlns:p14="http://schemas.microsoft.com/office/powerpoint/2010/main" val="410458661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cSld name="1_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noProof="0"/>
              <a:t>Образец заголовка</a:t>
            </a:r>
          </a:p>
        </p:txBody>
      </p:sp>
      <p:sp>
        <p:nvSpPr>
          <p:cNvPr id="6" name="Текст 5"/>
          <p:cNvSpPr>
            <a:spLocks noGrp="1"/>
          </p:cNvSpPr>
          <p:nvPr>
            <p:ph type="body" sz="quarter" idx="10"/>
          </p:nvPr>
        </p:nvSpPr>
        <p:spPr>
          <a:xfrm>
            <a:off x="508000" y="1411552"/>
            <a:ext cx="11176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ru-RU" noProof="0"/>
              <a:t>Образец текста</a:t>
            </a:r>
          </a:p>
          <a:p>
            <a:pPr lvl="1"/>
            <a:r>
              <a:rPr lang="ru-RU" noProof="0"/>
              <a:t>Второй уровень</a:t>
            </a:r>
          </a:p>
          <a:p>
            <a:pPr lvl="2"/>
            <a:r>
              <a:rPr lang="ru-RU" noProof="0"/>
              <a:t>Третий уровень</a:t>
            </a:r>
          </a:p>
          <a:p>
            <a:pPr lvl="3"/>
            <a:r>
              <a:rPr lang="ru-RU" noProof="0"/>
              <a:t>Четвертый уровень</a:t>
            </a:r>
          </a:p>
          <a:p>
            <a:pPr lvl="4"/>
            <a:r>
              <a:rPr lang="ru-RU" noProof="0"/>
              <a:t>Пятый уровень</a:t>
            </a:r>
          </a:p>
        </p:txBody>
      </p:sp>
    </p:spTree>
    <p:extLst>
      <p:ext uri="{BB962C8B-B14F-4D97-AF65-F5344CB8AC3E}">
        <p14:creationId xmlns:p14="http://schemas.microsoft.com/office/powerpoint/2010/main" val="1608976541"/>
      </p:ext>
    </p:extLst>
  </p:cSld>
  <p:clrMapOvr>
    <a:masterClrMapping/>
  </p:clrMapOvr>
  <p:transition>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5253" y="927100"/>
            <a:ext cx="8460347"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1155253" y="4179596"/>
            <a:ext cx="3084576"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Picture Placeholder 2"/>
          <p:cNvSpPr>
            <a:spLocks noGrp="1" noChangeAspect="1"/>
          </p:cNvSpPr>
          <p:nvPr>
            <p:ph type="pic" idx="15"/>
          </p:nvPr>
        </p:nvSpPr>
        <p:spPr>
          <a:xfrm>
            <a:off x="1358740" y="2489200"/>
            <a:ext cx="2686859"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8"/>
          </p:nvPr>
        </p:nvSpPr>
        <p:spPr>
          <a:xfrm>
            <a:off x="1155252" y="4837559"/>
            <a:ext cx="3084576"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48167" y="4179595"/>
            <a:ext cx="3091891"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8" name="Picture Placeholder 2"/>
          <p:cNvSpPr>
            <a:spLocks noGrp="1" noChangeAspect="1"/>
          </p:cNvSpPr>
          <p:nvPr>
            <p:ph type="pic" idx="21"/>
          </p:nvPr>
        </p:nvSpPr>
        <p:spPr>
          <a:xfrm>
            <a:off x="4737585" y="2489200"/>
            <a:ext cx="2686859"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48167" y="4848209"/>
            <a:ext cx="3091891"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44856" y="4179596"/>
            <a:ext cx="3091891"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9" name="Picture Placeholder 2"/>
          <p:cNvSpPr>
            <a:spLocks noGrp="1" noChangeAspect="1"/>
          </p:cNvSpPr>
          <p:nvPr>
            <p:ph type="pic" idx="22"/>
          </p:nvPr>
        </p:nvSpPr>
        <p:spPr>
          <a:xfrm>
            <a:off x="8144855" y="2489200"/>
            <a:ext cx="2686859"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44856" y="4837559"/>
            <a:ext cx="3091891"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6"/>
          <p:cNvSpPr>
            <a:spLocks noGrp="1"/>
          </p:cNvSpPr>
          <p:nvPr>
            <p:ph type="dt" sz="half" idx="10"/>
          </p:nvPr>
        </p:nvSpPr>
        <p:spPr/>
        <p:txBody>
          <a:bodyPr/>
          <a:lstStyle/>
          <a:p>
            <a:fld id="{0999551E-9E92-43EF-9460-D5BCDCF6E506}" type="datetimeFigureOut">
              <a:rPr lang="ru-RU" smtClean="0"/>
              <a:t>09.05.2026</a:t>
            </a:fld>
            <a:endParaRPr lang="ru-RU" dirty="0"/>
          </a:p>
        </p:txBody>
      </p:sp>
      <p:sp>
        <p:nvSpPr>
          <p:cNvPr id="8" name="Footer Placeholder 7"/>
          <p:cNvSpPr>
            <a:spLocks noGrp="1"/>
          </p:cNvSpPr>
          <p:nvPr>
            <p:ph type="ftr" sz="quarter" idx="11"/>
          </p:nvPr>
        </p:nvSpPr>
        <p:spPr/>
        <p:txBody>
          <a:bodyPr/>
          <a:lstStyle/>
          <a:p>
            <a:endParaRPr lang="ru-RU" dirty="0"/>
          </a:p>
        </p:txBody>
      </p:sp>
      <p:sp>
        <p:nvSpPr>
          <p:cNvPr id="9" name="Slide Number Placeholder 8"/>
          <p:cNvSpPr>
            <a:spLocks noGrp="1"/>
          </p:cNvSpPr>
          <p:nvPr>
            <p:ph type="sldNum" sz="quarter" idx="12"/>
          </p:nvPr>
        </p:nvSpPr>
        <p:spPr>
          <a:xfrm>
            <a:off x="10238155" y="295731"/>
            <a:ext cx="1055077" cy="767687"/>
          </a:xfrm>
          <a:prstGeom prst="rect">
            <a:avLst/>
          </a:prstGeom>
        </p:spPr>
        <p:txBody>
          <a:bodyPr/>
          <a:lstStyle>
            <a:lvl1pPr algn="ctr">
              <a:defRPr sz="2800"/>
            </a:lvl1pPr>
          </a:lstStyle>
          <a:p>
            <a:fld id="{CA946288-0F15-442F-83A9-AA883EA9DDCD}" type="slidenum">
              <a:rPr lang="ru-RU" smtClean="0"/>
              <a:t>‹#›</a:t>
            </a:fld>
            <a:endParaRPr lang="ru-RU" dirty="0"/>
          </a:p>
        </p:txBody>
      </p:sp>
    </p:spTree>
    <p:extLst>
      <p:ext uri="{BB962C8B-B14F-4D97-AF65-F5344CB8AC3E}">
        <p14:creationId xmlns:p14="http://schemas.microsoft.com/office/powerpoint/2010/main" val="2797330120"/>
      </p:ext>
    </p:extLst>
  </p:cSld>
  <p:clrMapOvr>
    <a:masterClrMapping/>
  </p:clrMapOvr>
  <p:hf hdr="0" ftr="0" dt="0"/>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182" indent="0" algn="ctr">
              <a:buNone/>
              <a:defRPr sz="2000"/>
            </a:lvl2pPr>
            <a:lvl3pPr marL="914363" indent="0" algn="ctr">
              <a:buNone/>
              <a:defRPr sz="1800"/>
            </a:lvl3pPr>
            <a:lvl4pPr marL="1371545" indent="0" algn="ctr">
              <a:buNone/>
              <a:defRPr sz="1600"/>
            </a:lvl4pPr>
            <a:lvl5pPr marL="1828727" indent="0" algn="ctr">
              <a:buNone/>
              <a:defRPr sz="1600"/>
            </a:lvl5pPr>
            <a:lvl6pPr marL="2285909" indent="0" algn="ctr">
              <a:buNone/>
              <a:defRPr sz="1600"/>
            </a:lvl6pPr>
            <a:lvl7pPr marL="2743090" indent="0" algn="ctr">
              <a:buNone/>
              <a:defRPr sz="1600"/>
            </a:lvl7pPr>
            <a:lvl8pPr marL="3200272" indent="0" algn="ctr">
              <a:buNone/>
              <a:defRPr sz="1600"/>
            </a:lvl8pPr>
            <a:lvl9pPr marL="3657454"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23131300"/>
      </p:ext>
    </p:extLst>
  </p:cSld>
  <p:clrMapOvr>
    <a:masterClrMapping/>
  </p:clrMapOvr>
  <p:hf sldNum="0" hdr="0" ftr="0" dt="0"/>
</p:sldLayout>
</file>

<file path=ppt/slideLayouts/slideLayout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72184055"/>
      </p:ext>
    </p:extLst>
  </p:cSld>
  <p:clrMapOvr>
    <a:masterClrMapping/>
  </p:clrMapOvr>
  <p:hf sldNum="0" hdr="0" ftr="0" dt="0"/>
</p:sldLayout>
</file>

<file path=ppt/slideLayouts/slideLayout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182" indent="0">
              <a:buNone/>
              <a:defRPr sz="2000">
                <a:solidFill>
                  <a:schemeClr val="tx1">
                    <a:tint val="75000"/>
                  </a:schemeClr>
                </a:solidFill>
              </a:defRPr>
            </a:lvl2pPr>
            <a:lvl3pPr marL="914363" indent="0">
              <a:buNone/>
              <a:defRPr sz="1800">
                <a:solidFill>
                  <a:schemeClr val="tx1">
                    <a:tint val="75000"/>
                  </a:schemeClr>
                </a:solidFill>
              </a:defRPr>
            </a:lvl3pPr>
            <a:lvl4pPr marL="1371545" indent="0">
              <a:buNone/>
              <a:defRPr sz="1600">
                <a:solidFill>
                  <a:schemeClr val="tx1">
                    <a:tint val="75000"/>
                  </a:schemeClr>
                </a:solidFill>
              </a:defRPr>
            </a:lvl4pPr>
            <a:lvl5pPr marL="1828727" indent="0">
              <a:buNone/>
              <a:defRPr sz="1600">
                <a:solidFill>
                  <a:schemeClr val="tx1">
                    <a:tint val="75000"/>
                  </a:schemeClr>
                </a:solidFill>
              </a:defRPr>
            </a:lvl5pPr>
            <a:lvl6pPr marL="2285909" indent="0">
              <a:buNone/>
              <a:defRPr sz="1600">
                <a:solidFill>
                  <a:schemeClr val="tx1">
                    <a:tint val="75000"/>
                  </a:schemeClr>
                </a:solidFill>
              </a:defRPr>
            </a:lvl6pPr>
            <a:lvl7pPr marL="2743090" indent="0">
              <a:buNone/>
              <a:defRPr sz="1600">
                <a:solidFill>
                  <a:schemeClr val="tx1">
                    <a:tint val="75000"/>
                  </a:schemeClr>
                </a:solidFill>
              </a:defRPr>
            </a:lvl7pPr>
            <a:lvl8pPr marL="3200272" indent="0">
              <a:buNone/>
              <a:defRPr sz="1600">
                <a:solidFill>
                  <a:schemeClr val="tx1">
                    <a:tint val="75000"/>
                  </a:schemeClr>
                </a:solidFill>
              </a:defRPr>
            </a:lvl8pPr>
            <a:lvl9pPr marL="3657454"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5/9/2026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24946101"/>
      </p:ext>
    </p:extLst>
  </p:cSld>
  <p:clrMapOvr>
    <a:masterClrMapping/>
  </p:clrMapOvr>
  <p:hf sldNum="0" hdr="0" ftr="0" dt="0"/>
</p:sldLayout>
</file>

<file path=ppt/slideLayouts/slideLayout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5/9/2026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60239996"/>
      </p:ext>
    </p:extLst>
  </p:cSld>
  <p:clrMapOvr>
    <a:masterClrMapping/>
  </p:clrMapOvr>
  <p:hf sldNum="0" hdr="0" ftr="0" dt="0"/>
</p:sldLayout>
</file>

<file path=ppt/slideLayouts/slideLayout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5/9/2026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35184568"/>
      </p:ext>
    </p:extLst>
  </p:cSld>
  <p:clrMapOvr>
    <a:masterClrMapping/>
  </p:clrMapOvr>
  <p:hf sldNum="0" hdr="0" ftr="0" dt="0"/>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5/9/2026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79323287"/>
      </p:ext>
    </p:extLst>
  </p:cSld>
  <p:clrMapOvr>
    <a:masterClrMapping/>
  </p:clrMapOvr>
  <p:hf sldNum="0" hdr="0" ftr="0" dt="0"/>
</p:sldLayout>
</file>

<file path=ppt/slideLayouts/slideLayout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5/9/2026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4902198"/>
      </p:ext>
    </p:extLst>
  </p:cSld>
  <p:clrMapOvr>
    <a:masterClrMapping/>
  </p:clrMapOvr>
  <p:hf sldNum="0" hdr="0" ftr="0" dt="0"/>
</p:sldLayout>
</file>

<file path=ppt/slideLayouts/slideLayout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182" indent="0">
              <a:buNone/>
              <a:defRPr sz="1400"/>
            </a:lvl2pPr>
            <a:lvl3pPr marL="914363" indent="0">
              <a:buNone/>
              <a:defRPr sz="1200"/>
            </a:lvl3pPr>
            <a:lvl4pPr marL="1371545" indent="0">
              <a:buNone/>
              <a:defRPr sz="1000"/>
            </a:lvl4pPr>
            <a:lvl5pPr marL="1828727" indent="0">
              <a:buNone/>
              <a:defRPr sz="1000"/>
            </a:lvl5pPr>
            <a:lvl6pPr marL="2285909" indent="0">
              <a:buNone/>
              <a:defRPr sz="1000"/>
            </a:lvl6pPr>
            <a:lvl7pPr marL="2743090" indent="0">
              <a:buNone/>
              <a:defRPr sz="1000"/>
            </a:lvl7pPr>
            <a:lvl8pPr marL="3200272" indent="0">
              <a:buNone/>
              <a:defRPr sz="1000"/>
            </a:lvl8pPr>
            <a:lvl9pPr marL="3657454"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5/9/2026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32939877"/>
      </p:ext>
    </p:extLst>
  </p:cSld>
  <p:clrMapOvr>
    <a:masterClrMapping/>
  </p:clrMapOvr>
  <p:hf sldNum="0" hdr="0" ftr="0" dt="0"/>
</p:sldLayout>
</file>

<file path=ppt/slideLayouts/slideLayout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6"/>
            <a:ext cx="6172200" cy="4873625"/>
          </a:xfrm>
        </p:spPr>
        <p:txBody>
          <a:bodyPr anchor="t"/>
          <a:lstStyle>
            <a:lvl1pPr marL="0" indent="0">
              <a:buNone/>
              <a:defRPr sz="3200"/>
            </a:lvl1pPr>
            <a:lvl2pPr marL="457182" indent="0">
              <a:buNone/>
              <a:defRPr sz="2800"/>
            </a:lvl2pPr>
            <a:lvl3pPr marL="914363" indent="0">
              <a:buNone/>
              <a:defRPr sz="2400"/>
            </a:lvl3pPr>
            <a:lvl4pPr marL="1371545" indent="0">
              <a:buNone/>
              <a:defRPr sz="2000"/>
            </a:lvl4pPr>
            <a:lvl5pPr marL="1828727" indent="0">
              <a:buNone/>
              <a:defRPr sz="2000"/>
            </a:lvl5pPr>
            <a:lvl6pPr marL="2285909" indent="0">
              <a:buNone/>
              <a:defRPr sz="2000"/>
            </a:lvl6pPr>
            <a:lvl7pPr marL="2743090" indent="0">
              <a:buNone/>
              <a:defRPr sz="2000"/>
            </a:lvl7pPr>
            <a:lvl8pPr marL="3200272" indent="0">
              <a:buNone/>
              <a:defRPr sz="2000"/>
            </a:lvl8pPr>
            <a:lvl9pPr marL="3657454"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182" indent="0">
              <a:buNone/>
              <a:defRPr sz="1400"/>
            </a:lvl2pPr>
            <a:lvl3pPr marL="914363" indent="0">
              <a:buNone/>
              <a:defRPr sz="1200"/>
            </a:lvl3pPr>
            <a:lvl4pPr marL="1371545" indent="0">
              <a:buNone/>
              <a:defRPr sz="1000"/>
            </a:lvl4pPr>
            <a:lvl5pPr marL="1828727" indent="0">
              <a:buNone/>
              <a:defRPr sz="1000"/>
            </a:lvl5pPr>
            <a:lvl6pPr marL="2285909" indent="0">
              <a:buNone/>
              <a:defRPr sz="1000"/>
            </a:lvl6pPr>
            <a:lvl7pPr marL="2743090" indent="0">
              <a:buNone/>
              <a:defRPr sz="1000"/>
            </a:lvl7pPr>
            <a:lvl8pPr marL="3200272" indent="0">
              <a:buNone/>
              <a:defRPr sz="1000"/>
            </a:lvl8pPr>
            <a:lvl9pPr marL="3657454"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5/9/2026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25357778"/>
      </p:ext>
    </p:extLst>
  </p:cSld>
  <p:clrMapOvr>
    <a:masterClrMapping/>
  </p:clrMapOvr>
  <p:hf sldNum="0" hdr="0" ftr="0" dt="0"/>
</p:sldLayout>
</file>

<file path=ppt/slideLayouts/slideLayout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76422856"/>
      </p:ext>
    </p:extLst>
  </p:cSld>
  <p:clrMapOvr>
    <a:masterClrMapping/>
  </p:clrMapOvr>
  <p:hf sldNum="0" hdr="0" ftr="0" dt="0"/>
</p:sldLayout>
</file>

<file path=ppt/slideLayouts/slideLayout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7498786"/>
      </p:ext>
    </p:extLst>
  </p:cSld>
  <p:clrMapOvr>
    <a:masterClrMapping/>
  </p:clrMapOvr>
  <p:hf sldNum="0" hdr="0" ftr="0" dt="0"/>
</p:sldLayout>
</file>

<file path=ppt/slideLayouts/slideLayout77.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9839821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953584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17682753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064639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788" indent="0" algn="ctr">
              <a:buNone/>
              <a:defRPr>
                <a:solidFill>
                  <a:schemeClr val="tx1">
                    <a:tint val="75000"/>
                  </a:schemeClr>
                </a:solidFill>
              </a:defRPr>
            </a:lvl2pPr>
            <a:lvl3pPr marL="609576" indent="0" algn="ctr">
              <a:buNone/>
              <a:defRPr>
                <a:solidFill>
                  <a:schemeClr val="tx1">
                    <a:tint val="75000"/>
                  </a:schemeClr>
                </a:solidFill>
              </a:defRPr>
            </a:lvl3pPr>
            <a:lvl4pPr marL="914363" indent="0" algn="ctr">
              <a:buNone/>
              <a:defRPr>
                <a:solidFill>
                  <a:schemeClr val="tx1">
                    <a:tint val="75000"/>
                  </a:schemeClr>
                </a:solidFill>
              </a:defRPr>
            </a:lvl4pPr>
            <a:lvl5pPr marL="1219151" indent="0" algn="ctr">
              <a:buNone/>
              <a:defRPr>
                <a:solidFill>
                  <a:schemeClr val="tx1">
                    <a:tint val="75000"/>
                  </a:schemeClr>
                </a:solidFill>
              </a:defRPr>
            </a:lvl5pPr>
            <a:lvl6pPr marL="1523939" indent="0" algn="ctr">
              <a:buNone/>
              <a:defRPr>
                <a:solidFill>
                  <a:schemeClr val="tx1">
                    <a:tint val="75000"/>
                  </a:schemeClr>
                </a:solidFill>
              </a:defRPr>
            </a:lvl6pPr>
            <a:lvl7pPr marL="1828727" indent="0" algn="ctr">
              <a:buNone/>
              <a:defRPr>
                <a:solidFill>
                  <a:schemeClr val="tx1">
                    <a:tint val="75000"/>
                  </a:schemeClr>
                </a:solidFill>
              </a:defRPr>
            </a:lvl7pPr>
            <a:lvl8pPr marL="2133515" indent="0" algn="ctr">
              <a:buNone/>
              <a:defRPr>
                <a:solidFill>
                  <a:schemeClr val="tx1">
                    <a:tint val="75000"/>
                  </a:schemeClr>
                </a:solidFill>
              </a:defRPr>
            </a:lvl8pPr>
            <a:lvl9pPr marL="243830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6617177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2087598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3"/>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788" indent="0">
              <a:buNone/>
              <a:defRPr sz="1200">
                <a:solidFill>
                  <a:schemeClr val="tx1">
                    <a:tint val="75000"/>
                  </a:schemeClr>
                </a:solidFill>
              </a:defRPr>
            </a:lvl2pPr>
            <a:lvl3pPr marL="609576" indent="0">
              <a:buNone/>
              <a:defRPr sz="1067">
                <a:solidFill>
                  <a:schemeClr val="tx1">
                    <a:tint val="75000"/>
                  </a:schemeClr>
                </a:solidFill>
              </a:defRPr>
            </a:lvl3pPr>
            <a:lvl4pPr marL="914363" indent="0">
              <a:buNone/>
              <a:defRPr sz="933">
                <a:solidFill>
                  <a:schemeClr val="tx1">
                    <a:tint val="75000"/>
                  </a:schemeClr>
                </a:solidFill>
              </a:defRPr>
            </a:lvl4pPr>
            <a:lvl5pPr marL="1219151" indent="0">
              <a:buNone/>
              <a:defRPr sz="933">
                <a:solidFill>
                  <a:schemeClr val="tx1">
                    <a:tint val="75000"/>
                  </a:schemeClr>
                </a:solidFill>
              </a:defRPr>
            </a:lvl5pPr>
            <a:lvl6pPr marL="1523939" indent="0">
              <a:buNone/>
              <a:defRPr sz="933">
                <a:solidFill>
                  <a:schemeClr val="tx1">
                    <a:tint val="75000"/>
                  </a:schemeClr>
                </a:solidFill>
              </a:defRPr>
            </a:lvl6pPr>
            <a:lvl7pPr marL="1828727" indent="0">
              <a:buNone/>
              <a:defRPr sz="933">
                <a:solidFill>
                  <a:schemeClr val="tx1">
                    <a:tint val="75000"/>
                  </a:schemeClr>
                </a:solidFill>
              </a:defRPr>
            </a:lvl7pPr>
            <a:lvl8pPr marL="2133515" indent="0">
              <a:buNone/>
              <a:defRPr sz="933">
                <a:solidFill>
                  <a:schemeClr val="tx1">
                    <a:tint val="75000"/>
                  </a:schemeClr>
                </a:solidFill>
              </a:defRPr>
            </a:lvl8pPr>
            <a:lvl9pPr marL="243830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2483258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1"/>
            <a:ext cx="2692400" cy="3017308"/>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1"/>
            <a:ext cx="2692400" cy="3017308"/>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1243733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8" cy="426508"/>
          </a:xfrm>
        </p:spPr>
        <p:txBody>
          <a:bodyPr anchor="b"/>
          <a:lstStyle>
            <a:lvl1pPr marL="0" indent="0">
              <a:buNone/>
              <a:defRPr sz="1600" b="1"/>
            </a:lvl1pPr>
            <a:lvl2pPr marL="304788" indent="0">
              <a:buNone/>
              <a:defRPr sz="1333" b="1"/>
            </a:lvl2pPr>
            <a:lvl3pPr marL="609576" indent="0">
              <a:buNone/>
              <a:defRPr sz="1200" b="1"/>
            </a:lvl3pPr>
            <a:lvl4pPr marL="914363" indent="0">
              <a:buNone/>
              <a:defRPr sz="1067" b="1"/>
            </a:lvl4pPr>
            <a:lvl5pPr marL="1219151" indent="0">
              <a:buNone/>
              <a:defRPr sz="1067" b="1"/>
            </a:lvl5pPr>
            <a:lvl6pPr marL="1523939" indent="0">
              <a:buNone/>
              <a:defRPr sz="1067" b="1"/>
            </a:lvl6pPr>
            <a:lvl7pPr marL="1828727" indent="0">
              <a:buNone/>
              <a:defRPr sz="1067" b="1"/>
            </a:lvl7pPr>
            <a:lvl8pPr marL="2133515" indent="0">
              <a:buNone/>
              <a:defRPr sz="1067" b="1"/>
            </a:lvl8pPr>
            <a:lvl9pPr marL="243830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8"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3" y="1023409"/>
            <a:ext cx="2694517" cy="426508"/>
          </a:xfrm>
        </p:spPr>
        <p:txBody>
          <a:bodyPr anchor="b"/>
          <a:lstStyle>
            <a:lvl1pPr marL="0" indent="0">
              <a:buNone/>
              <a:defRPr sz="1600" b="1"/>
            </a:lvl1pPr>
            <a:lvl2pPr marL="304788" indent="0">
              <a:buNone/>
              <a:defRPr sz="1333" b="1"/>
            </a:lvl2pPr>
            <a:lvl3pPr marL="609576" indent="0">
              <a:buNone/>
              <a:defRPr sz="1200" b="1"/>
            </a:lvl3pPr>
            <a:lvl4pPr marL="914363" indent="0">
              <a:buNone/>
              <a:defRPr sz="1067" b="1"/>
            </a:lvl4pPr>
            <a:lvl5pPr marL="1219151" indent="0">
              <a:buNone/>
              <a:defRPr sz="1067" b="1"/>
            </a:lvl5pPr>
            <a:lvl6pPr marL="1523939" indent="0">
              <a:buNone/>
              <a:defRPr sz="1067" b="1"/>
            </a:lvl6pPr>
            <a:lvl7pPr marL="1828727" indent="0">
              <a:buNone/>
              <a:defRPr sz="1067" b="1"/>
            </a:lvl7pPr>
            <a:lvl8pPr marL="2133515" indent="0">
              <a:buNone/>
              <a:defRPr sz="1067" b="1"/>
            </a:lvl8pPr>
            <a:lvl9pPr marL="243830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3"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23344719"/>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83693650"/>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72539"/>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1" y="956734"/>
            <a:ext cx="2005542" cy="3127375"/>
          </a:xfrm>
        </p:spPr>
        <p:txBody>
          <a:bodyPr/>
          <a:lstStyle>
            <a:lvl1pPr marL="0" indent="0">
              <a:buNone/>
              <a:defRPr sz="933"/>
            </a:lvl1pPr>
            <a:lvl2pPr marL="304788" indent="0">
              <a:buNone/>
              <a:defRPr sz="800"/>
            </a:lvl2pPr>
            <a:lvl3pPr marL="609576" indent="0">
              <a:buNone/>
              <a:defRPr sz="667"/>
            </a:lvl3pPr>
            <a:lvl4pPr marL="914363" indent="0">
              <a:buNone/>
              <a:defRPr sz="600"/>
            </a:lvl4pPr>
            <a:lvl5pPr marL="1219151" indent="0">
              <a:buNone/>
              <a:defRPr sz="600"/>
            </a:lvl5pPr>
            <a:lvl6pPr marL="1523939" indent="0">
              <a:buNone/>
              <a:defRPr sz="600"/>
            </a:lvl6pPr>
            <a:lvl7pPr marL="1828727" indent="0">
              <a:buNone/>
              <a:defRPr sz="600"/>
            </a:lvl7pPr>
            <a:lvl8pPr marL="2133515" indent="0">
              <a:buNone/>
              <a:defRPr sz="600"/>
            </a:lvl8pPr>
            <a:lvl9pPr marL="243830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5174041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8"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8" y="408517"/>
            <a:ext cx="3657600" cy="2743200"/>
          </a:xfrm>
        </p:spPr>
        <p:txBody>
          <a:bodyPr/>
          <a:lstStyle>
            <a:lvl1pPr marL="0" indent="0">
              <a:buNone/>
              <a:defRPr sz="2133"/>
            </a:lvl1pPr>
            <a:lvl2pPr marL="304788" indent="0">
              <a:buNone/>
              <a:defRPr sz="1867"/>
            </a:lvl2pPr>
            <a:lvl3pPr marL="609576" indent="0">
              <a:buNone/>
              <a:defRPr sz="1600"/>
            </a:lvl3pPr>
            <a:lvl4pPr marL="914363" indent="0">
              <a:buNone/>
              <a:defRPr sz="1333"/>
            </a:lvl4pPr>
            <a:lvl5pPr marL="1219151" indent="0">
              <a:buNone/>
              <a:defRPr sz="1333"/>
            </a:lvl5pPr>
            <a:lvl6pPr marL="1523939" indent="0">
              <a:buNone/>
              <a:defRPr sz="1333"/>
            </a:lvl6pPr>
            <a:lvl7pPr marL="1828727" indent="0">
              <a:buNone/>
              <a:defRPr sz="1333"/>
            </a:lvl7pPr>
            <a:lvl8pPr marL="2133515" indent="0">
              <a:buNone/>
              <a:defRPr sz="1333"/>
            </a:lvl8pPr>
            <a:lvl9pPr marL="2438302" indent="0">
              <a:buNone/>
              <a:defRPr sz="1333"/>
            </a:lvl9pPr>
          </a:lstStyle>
          <a:p>
            <a:endParaRPr lang="en-US"/>
          </a:p>
        </p:txBody>
      </p:sp>
      <p:sp>
        <p:nvSpPr>
          <p:cNvPr id="4" name="Text Placeholder 3"/>
          <p:cNvSpPr>
            <a:spLocks noGrp="1"/>
          </p:cNvSpPr>
          <p:nvPr>
            <p:ph type="body" sz="half" idx="2"/>
          </p:nvPr>
        </p:nvSpPr>
        <p:spPr>
          <a:xfrm>
            <a:off x="1194858" y="3578225"/>
            <a:ext cx="3657600" cy="536575"/>
          </a:xfrm>
        </p:spPr>
        <p:txBody>
          <a:bodyPr/>
          <a:lstStyle>
            <a:lvl1pPr marL="0" indent="0">
              <a:buNone/>
              <a:defRPr sz="933"/>
            </a:lvl1pPr>
            <a:lvl2pPr marL="304788" indent="0">
              <a:buNone/>
              <a:defRPr sz="800"/>
            </a:lvl2pPr>
            <a:lvl3pPr marL="609576" indent="0">
              <a:buNone/>
              <a:defRPr sz="667"/>
            </a:lvl3pPr>
            <a:lvl4pPr marL="914363" indent="0">
              <a:buNone/>
              <a:defRPr sz="600"/>
            </a:lvl4pPr>
            <a:lvl5pPr marL="1219151" indent="0">
              <a:buNone/>
              <a:defRPr sz="600"/>
            </a:lvl5pPr>
            <a:lvl6pPr marL="1523939" indent="0">
              <a:buNone/>
              <a:defRPr sz="600"/>
            </a:lvl6pPr>
            <a:lvl7pPr marL="1828727" indent="0">
              <a:buNone/>
              <a:defRPr sz="600"/>
            </a:lvl7pPr>
            <a:lvl8pPr marL="2133515" indent="0">
              <a:buNone/>
              <a:defRPr sz="600"/>
            </a:lvl8pPr>
            <a:lvl9pPr marL="243830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1615786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5444071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67330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4.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3.xml"/><Relationship Id="rId13" Type="http://schemas.openxmlformats.org/officeDocument/2006/relationships/slideLayout" Target="../slideLayouts/slideLayout78.xml"/><Relationship Id="rId3" Type="http://schemas.openxmlformats.org/officeDocument/2006/relationships/slideLayout" Target="../slideLayouts/slideLayout68.xml"/><Relationship Id="rId7" Type="http://schemas.openxmlformats.org/officeDocument/2006/relationships/slideLayout" Target="../slideLayouts/slideLayout72.xml"/><Relationship Id="rId12" Type="http://schemas.openxmlformats.org/officeDocument/2006/relationships/slideLayout" Target="../slideLayouts/slideLayout77.xml"/><Relationship Id="rId2" Type="http://schemas.openxmlformats.org/officeDocument/2006/relationships/slideLayout" Target="../slideLayouts/slideLayout67.xml"/><Relationship Id="rId16" Type="http://schemas.openxmlformats.org/officeDocument/2006/relationships/theme" Target="../theme/theme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11" Type="http://schemas.openxmlformats.org/officeDocument/2006/relationships/slideLayout" Target="../slideLayouts/slideLayout76.xml"/><Relationship Id="rId5" Type="http://schemas.openxmlformats.org/officeDocument/2006/relationships/slideLayout" Target="../slideLayouts/slideLayout70.xml"/><Relationship Id="rId15" Type="http://schemas.openxmlformats.org/officeDocument/2006/relationships/slideLayout" Target="../slideLayouts/slideLayout80.xml"/><Relationship Id="rId10" Type="http://schemas.openxmlformats.org/officeDocument/2006/relationships/slideLayout" Target="../slideLayouts/slideLayout75.xml"/><Relationship Id="rId4" Type="http://schemas.openxmlformats.org/officeDocument/2006/relationships/slideLayout" Target="../slideLayouts/slideLayout69.xml"/><Relationship Id="rId9" Type="http://schemas.openxmlformats.org/officeDocument/2006/relationships/slideLayout" Target="../slideLayouts/slideLayout74.xml"/><Relationship Id="rId14" Type="http://schemas.openxmlformats.org/officeDocument/2006/relationships/slideLayout" Target="../slideLayouts/slideLayout79.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8.xml"/><Relationship Id="rId3" Type="http://schemas.openxmlformats.org/officeDocument/2006/relationships/slideLayout" Target="../slideLayouts/slideLayout83.xml"/><Relationship Id="rId7" Type="http://schemas.openxmlformats.org/officeDocument/2006/relationships/slideLayout" Target="../slideLayouts/slideLayout87.xml"/><Relationship Id="rId12" Type="http://schemas.openxmlformats.org/officeDocument/2006/relationships/theme" Target="../theme/theme8.xml"/><Relationship Id="rId2" Type="http://schemas.openxmlformats.org/officeDocument/2006/relationships/slideLayout" Target="../slideLayouts/slideLayout82.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5" Type="http://schemas.openxmlformats.org/officeDocument/2006/relationships/slideLayout" Target="../slideLayouts/slideLayout85.xml"/><Relationship Id="rId10" Type="http://schemas.openxmlformats.org/officeDocument/2006/relationships/slideLayout" Target="../slideLayouts/slideLayout90.xml"/><Relationship Id="rId4" Type="http://schemas.openxmlformats.org/officeDocument/2006/relationships/slideLayout" Target="../slideLayouts/slideLayout84.xml"/><Relationship Id="rId9" Type="http://schemas.openxmlformats.org/officeDocument/2006/relationships/slideLayout" Target="../slideLayouts/slideLayout8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EE957D-2F7D-4FE6-B971-9FE740B159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9F5A1C5-4A1B-43D9-AD2C-C810F2239F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4EB8AA-4EAE-4897-91C3-DDA0061E39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B7ABB5-BDE8-4947-990E-ED388F6A4369}" type="datetimeFigureOut">
              <a:rPr lang="en-US" smtClean="0"/>
              <a:t>5/9/2026</a:t>
            </a:fld>
            <a:endParaRPr lang="en-US"/>
          </a:p>
        </p:txBody>
      </p:sp>
      <p:sp>
        <p:nvSpPr>
          <p:cNvPr id="5" name="Footer Placeholder 4">
            <a:extLst>
              <a:ext uri="{FF2B5EF4-FFF2-40B4-BE49-F238E27FC236}">
                <a16:creationId xmlns:a16="http://schemas.microsoft.com/office/drawing/2014/main" id="{C95077FD-31A3-4C7B-BAD2-360F0264B6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F79EA50-4895-48A2-A2A6-924921E145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914A68-A306-4EE8-BB0E-9BDBA9754E49}" type="slidenum">
              <a:rPr lang="en-US" smtClean="0"/>
              <a:t>‹#›</a:t>
            </a:fld>
            <a:endParaRPr lang="en-US"/>
          </a:p>
        </p:txBody>
      </p:sp>
    </p:spTree>
    <p:extLst>
      <p:ext uri="{BB962C8B-B14F-4D97-AF65-F5344CB8AC3E}">
        <p14:creationId xmlns:p14="http://schemas.microsoft.com/office/powerpoint/2010/main" val="16323601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71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337160" y="1119008"/>
            <a:ext cx="11521280" cy="68991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000"/>
              <a:buFont typeface="Arial"/>
              <a:buNone/>
              <a:defRPr sz="40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1"/>
          <p:cNvSpPr txBox="1">
            <a:spLocks noGrp="1"/>
          </p:cNvSpPr>
          <p:nvPr>
            <p:ph type="body" idx="1"/>
          </p:nvPr>
        </p:nvSpPr>
        <p:spPr>
          <a:xfrm>
            <a:off x="335360" y="1988839"/>
            <a:ext cx="11521280" cy="4187593"/>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
          <p:cNvSpPr txBox="1">
            <a:spLocks noGrp="1"/>
          </p:cNvSpPr>
          <p:nvPr>
            <p:ph type="ftr" idx="11"/>
          </p:nvPr>
        </p:nvSpPr>
        <p:spPr>
          <a:xfrm>
            <a:off x="335360" y="6356351"/>
            <a:ext cx="9217024" cy="366183"/>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600" b="0" i="0" u="none" strike="noStrike" cap="none">
                <a:solidFill>
                  <a:schemeClr val="dk2"/>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24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4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4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4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4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4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4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400" b="0" i="0" u="none" strike="noStrike" cap="none">
                <a:solidFill>
                  <a:schemeClr val="dk1"/>
                </a:solidFill>
                <a:latin typeface="Calibri"/>
                <a:ea typeface="Calibri"/>
                <a:cs typeface="Calibri"/>
                <a:sym typeface="Calibri"/>
              </a:defRPr>
            </a:lvl9pPr>
          </a:lstStyle>
          <a:p>
            <a:endParaRPr/>
          </a:p>
        </p:txBody>
      </p:sp>
      <p:sp>
        <p:nvSpPr>
          <p:cNvPr id="13" name="Google Shape;13;p1"/>
          <p:cNvSpPr txBox="1">
            <a:spLocks noGrp="1"/>
          </p:cNvSpPr>
          <p:nvPr>
            <p:ph type="sldNum" idx="12"/>
          </p:nvPr>
        </p:nvSpPr>
        <p:spPr>
          <a:xfrm>
            <a:off x="10032437" y="6356351"/>
            <a:ext cx="1824203" cy="366183"/>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9pPr>
          </a:lstStyle>
          <a:p>
            <a:r>
              <a:rPr lang="en-GB"/>
              <a:t>Slide </a:t>
            </a:r>
            <a:fld id="{00000000-1234-1234-1234-123412341234}" type="slidenum">
              <a:rPr lang="en-GB" smtClean="0"/>
              <a:pPr/>
              <a:t>‹#›</a:t>
            </a:fld>
            <a:endParaRPr/>
          </a:p>
        </p:txBody>
      </p:sp>
    </p:spTree>
    <p:extLst>
      <p:ext uri="{BB962C8B-B14F-4D97-AF65-F5344CB8AC3E}">
        <p14:creationId xmlns:p14="http://schemas.microsoft.com/office/powerpoint/2010/main" val="1366546480"/>
      </p:ext>
    </p:extLst>
  </p:cSld>
  <p:clrMap bg1="lt1" tx1="dk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337160" y="1119008"/>
            <a:ext cx="11521280" cy="68991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000"/>
              <a:buFont typeface="Arial"/>
              <a:buNone/>
              <a:defRPr sz="40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1"/>
          <p:cNvSpPr txBox="1">
            <a:spLocks noGrp="1"/>
          </p:cNvSpPr>
          <p:nvPr>
            <p:ph type="body" idx="1"/>
          </p:nvPr>
        </p:nvSpPr>
        <p:spPr>
          <a:xfrm>
            <a:off x="335360" y="1988839"/>
            <a:ext cx="11521280" cy="4187593"/>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
          <p:cNvSpPr txBox="1">
            <a:spLocks noGrp="1"/>
          </p:cNvSpPr>
          <p:nvPr>
            <p:ph type="ftr" idx="11"/>
          </p:nvPr>
        </p:nvSpPr>
        <p:spPr>
          <a:xfrm>
            <a:off x="335360" y="6356351"/>
            <a:ext cx="9217024" cy="366183"/>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600" b="0" i="0" u="none" strike="noStrike" cap="none">
                <a:solidFill>
                  <a:schemeClr val="dk2"/>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24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24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24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24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24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24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24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2400" b="0" i="0" u="none" strike="noStrike" cap="none">
                <a:solidFill>
                  <a:schemeClr val="dk1"/>
                </a:solidFill>
                <a:latin typeface="Calibri"/>
                <a:ea typeface="Calibri"/>
                <a:cs typeface="Calibri"/>
                <a:sym typeface="Calibri"/>
              </a:defRPr>
            </a:lvl9pPr>
          </a:lstStyle>
          <a:p>
            <a:endParaRPr/>
          </a:p>
        </p:txBody>
      </p:sp>
      <p:sp>
        <p:nvSpPr>
          <p:cNvPr id="13" name="Google Shape;13;p1"/>
          <p:cNvSpPr txBox="1">
            <a:spLocks noGrp="1"/>
          </p:cNvSpPr>
          <p:nvPr>
            <p:ph type="sldNum" idx="12"/>
          </p:nvPr>
        </p:nvSpPr>
        <p:spPr>
          <a:xfrm>
            <a:off x="10032437" y="6356351"/>
            <a:ext cx="1824203" cy="366183"/>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200"/>
              <a:buFont typeface="Arial"/>
              <a:buNone/>
              <a:defRPr sz="1600" b="0" i="0" u="none" strike="noStrike" cap="none">
                <a:solidFill>
                  <a:schemeClr val="dk2"/>
                </a:solidFill>
                <a:latin typeface="Arial"/>
                <a:ea typeface="Arial"/>
                <a:cs typeface="Arial"/>
                <a:sym typeface="Arial"/>
              </a:defRPr>
            </a:lvl9pPr>
          </a:lstStyle>
          <a:p>
            <a:r>
              <a:rPr lang="en-GB"/>
              <a:t>Slide </a:t>
            </a:r>
            <a:fld id="{00000000-1234-1234-1234-123412341234}" type="slidenum">
              <a:rPr lang="en-GB" smtClean="0"/>
              <a:pPr/>
              <a:t>‹#›</a:t>
            </a:fld>
            <a:endParaRPr/>
          </a:p>
        </p:txBody>
      </p:sp>
    </p:spTree>
    <p:extLst>
      <p:ext uri="{BB962C8B-B14F-4D97-AF65-F5344CB8AC3E}">
        <p14:creationId xmlns:p14="http://schemas.microsoft.com/office/powerpoint/2010/main" val="1692041230"/>
      </p:ext>
    </p:extLst>
  </p:cSld>
  <p:clrMap bg1="lt1" tx1="dk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09600" y="406400"/>
            <a:ext cx="109728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1pPr>
            <a:lvl2pPr lvl="1">
              <a:spcBef>
                <a:spcPts val="0"/>
              </a:spcBef>
              <a:spcAft>
                <a:spcPts val="0"/>
              </a:spcAft>
              <a:buClr>
                <a:schemeClr val="dk1"/>
              </a:buClr>
              <a:buSzPts val="2800"/>
              <a:buFont typeface="Fira Sans"/>
              <a:buNone/>
              <a:defRPr sz="2800" b="1">
                <a:solidFill>
                  <a:schemeClr val="dk1"/>
                </a:solidFill>
                <a:latin typeface="Fira Sans"/>
                <a:ea typeface="Fira Sans"/>
                <a:cs typeface="Fira Sans"/>
                <a:sym typeface="Fira Sans"/>
              </a:defRPr>
            </a:lvl2pPr>
            <a:lvl3pPr lvl="2">
              <a:spcBef>
                <a:spcPts val="0"/>
              </a:spcBef>
              <a:spcAft>
                <a:spcPts val="0"/>
              </a:spcAft>
              <a:buClr>
                <a:schemeClr val="dk1"/>
              </a:buClr>
              <a:buSzPts val="2800"/>
              <a:buFont typeface="Fira Sans"/>
              <a:buNone/>
              <a:defRPr sz="2800" b="1">
                <a:solidFill>
                  <a:schemeClr val="dk1"/>
                </a:solidFill>
                <a:latin typeface="Fira Sans"/>
                <a:ea typeface="Fira Sans"/>
                <a:cs typeface="Fira Sans"/>
                <a:sym typeface="Fira Sans"/>
              </a:defRPr>
            </a:lvl3pPr>
            <a:lvl4pPr lvl="3">
              <a:spcBef>
                <a:spcPts val="0"/>
              </a:spcBef>
              <a:spcAft>
                <a:spcPts val="0"/>
              </a:spcAft>
              <a:buClr>
                <a:schemeClr val="dk1"/>
              </a:buClr>
              <a:buSzPts val="2800"/>
              <a:buFont typeface="Fira Sans"/>
              <a:buNone/>
              <a:defRPr sz="2800" b="1">
                <a:solidFill>
                  <a:schemeClr val="dk1"/>
                </a:solidFill>
                <a:latin typeface="Fira Sans"/>
                <a:ea typeface="Fira Sans"/>
                <a:cs typeface="Fira Sans"/>
                <a:sym typeface="Fira Sans"/>
              </a:defRPr>
            </a:lvl4pPr>
            <a:lvl5pPr lvl="4">
              <a:spcBef>
                <a:spcPts val="0"/>
              </a:spcBef>
              <a:spcAft>
                <a:spcPts val="0"/>
              </a:spcAft>
              <a:buClr>
                <a:schemeClr val="dk1"/>
              </a:buClr>
              <a:buSzPts val="2800"/>
              <a:buFont typeface="Fira Sans"/>
              <a:buNone/>
              <a:defRPr sz="2800" b="1">
                <a:solidFill>
                  <a:schemeClr val="dk1"/>
                </a:solidFill>
                <a:latin typeface="Fira Sans"/>
                <a:ea typeface="Fira Sans"/>
                <a:cs typeface="Fira Sans"/>
                <a:sym typeface="Fira Sans"/>
              </a:defRPr>
            </a:lvl5pPr>
            <a:lvl6pPr lvl="5">
              <a:spcBef>
                <a:spcPts val="0"/>
              </a:spcBef>
              <a:spcAft>
                <a:spcPts val="0"/>
              </a:spcAft>
              <a:buClr>
                <a:schemeClr val="dk1"/>
              </a:buClr>
              <a:buSzPts val="2800"/>
              <a:buFont typeface="Fira Sans"/>
              <a:buNone/>
              <a:defRPr sz="2800" b="1">
                <a:solidFill>
                  <a:schemeClr val="dk1"/>
                </a:solidFill>
                <a:latin typeface="Fira Sans"/>
                <a:ea typeface="Fira Sans"/>
                <a:cs typeface="Fira Sans"/>
                <a:sym typeface="Fira Sans"/>
              </a:defRPr>
            </a:lvl6pPr>
            <a:lvl7pPr lvl="6">
              <a:spcBef>
                <a:spcPts val="0"/>
              </a:spcBef>
              <a:spcAft>
                <a:spcPts val="0"/>
              </a:spcAft>
              <a:buClr>
                <a:schemeClr val="dk1"/>
              </a:buClr>
              <a:buSzPts val="2800"/>
              <a:buFont typeface="Fira Sans"/>
              <a:buNone/>
              <a:defRPr sz="2800" b="1">
                <a:solidFill>
                  <a:schemeClr val="dk1"/>
                </a:solidFill>
                <a:latin typeface="Fira Sans"/>
                <a:ea typeface="Fira Sans"/>
                <a:cs typeface="Fira Sans"/>
                <a:sym typeface="Fira Sans"/>
              </a:defRPr>
            </a:lvl7pPr>
            <a:lvl8pPr lvl="7">
              <a:spcBef>
                <a:spcPts val="0"/>
              </a:spcBef>
              <a:spcAft>
                <a:spcPts val="0"/>
              </a:spcAft>
              <a:buClr>
                <a:schemeClr val="dk1"/>
              </a:buClr>
              <a:buSzPts val="2800"/>
              <a:buFont typeface="Fira Sans"/>
              <a:buNone/>
              <a:defRPr sz="2800" b="1">
                <a:solidFill>
                  <a:schemeClr val="dk1"/>
                </a:solidFill>
                <a:latin typeface="Fira Sans"/>
                <a:ea typeface="Fira Sans"/>
                <a:cs typeface="Fira Sans"/>
                <a:sym typeface="Fira Sans"/>
              </a:defRPr>
            </a:lvl8pPr>
            <a:lvl9pPr lvl="8">
              <a:spcBef>
                <a:spcPts val="0"/>
              </a:spcBef>
              <a:spcAft>
                <a:spcPts val="0"/>
              </a:spcAft>
              <a:buClr>
                <a:schemeClr val="dk1"/>
              </a:buClr>
              <a:buSzPts val="2800"/>
              <a:buFont typeface="Fira Sans"/>
              <a:buNone/>
              <a:defRPr sz="2800" b="1">
                <a:solidFill>
                  <a:schemeClr val="dk1"/>
                </a:solidFill>
                <a:latin typeface="Fira Sans"/>
                <a:ea typeface="Fira Sans"/>
                <a:cs typeface="Fira Sans"/>
                <a:sym typeface="Fira Sans"/>
              </a:defRPr>
            </a:lvl9pPr>
          </a:lstStyle>
          <a:p>
            <a:endParaRPr/>
          </a:p>
        </p:txBody>
      </p:sp>
      <p:sp>
        <p:nvSpPr>
          <p:cNvPr id="7" name="Google Shape;7;p1"/>
          <p:cNvSpPr txBox="1">
            <a:spLocks noGrp="1"/>
          </p:cNvSpPr>
          <p:nvPr>
            <p:ph type="body" idx="1"/>
          </p:nvPr>
        </p:nvSpPr>
        <p:spPr>
          <a:xfrm>
            <a:off x="609600" y="1536633"/>
            <a:ext cx="10972800" cy="4711600"/>
          </a:xfrm>
          <a:prstGeom prst="rect">
            <a:avLst/>
          </a:prstGeom>
          <a:noFill/>
          <a:ln>
            <a:noFill/>
          </a:ln>
        </p:spPr>
        <p:txBody>
          <a:bodyPr spcFirstLastPara="1" wrap="square" lIns="91425" tIns="91425" rIns="91425" bIns="91425" anchor="t" anchorCtr="0">
            <a:noAutofit/>
          </a:bodyPr>
          <a:lstStyle>
            <a:lvl1pPr marL="457200" lvl="0" indent="-304800">
              <a:lnSpc>
                <a:spcPct val="115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1pPr>
            <a:lvl2pPr marL="914400" lvl="1" indent="-304800">
              <a:lnSpc>
                <a:spcPct val="115000"/>
              </a:lnSpc>
              <a:spcBef>
                <a:spcPts val="1600"/>
              </a:spcBef>
              <a:spcAft>
                <a:spcPts val="0"/>
              </a:spcAft>
              <a:buClr>
                <a:schemeClr val="dk1"/>
              </a:buClr>
              <a:buSzPts val="1200"/>
              <a:buFont typeface="Roboto"/>
              <a:buChar char="○"/>
              <a:defRPr sz="1200">
                <a:solidFill>
                  <a:schemeClr val="dk1"/>
                </a:solidFill>
                <a:latin typeface="Roboto"/>
                <a:ea typeface="Roboto"/>
                <a:cs typeface="Roboto"/>
                <a:sym typeface="Roboto"/>
              </a:defRPr>
            </a:lvl2pPr>
            <a:lvl3pPr marL="1371600" lvl="2" indent="-304800">
              <a:lnSpc>
                <a:spcPct val="115000"/>
              </a:lnSpc>
              <a:spcBef>
                <a:spcPts val="1600"/>
              </a:spcBef>
              <a:spcAft>
                <a:spcPts val="0"/>
              </a:spcAft>
              <a:buClr>
                <a:schemeClr val="dk1"/>
              </a:buClr>
              <a:buSzPts val="1200"/>
              <a:buFont typeface="Roboto"/>
              <a:buChar char="■"/>
              <a:defRPr sz="1200">
                <a:solidFill>
                  <a:schemeClr val="dk1"/>
                </a:solidFill>
                <a:latin typeface="Roboto"/>
                <a:ea typeface="Roboto"/>
                <a:cs typeface="Roboto"/>
                <a:sym typeface="Roboto"/>
              </a:defRPr>
            </a:lvl3pPr>
            <a:lvl4pPr marL="1828800" lvl="3" indent="-304800">
              <a:lnSpc>
                <a:spcPct val="115000"/>
              </a:lnSpc>
              <a:spcBef>
                <a:spcPts val="1600"/>
              </a:spcBef>
              <a:spcAft>
                <a:spcPts val="0"/>
              </a:spcAft>
              <a:buClr>
                <a:schemeClr val="dk1"/>
              </a:buClr>
              <a:buSzPts val="1200"/>
              <a:buFont typeface="Roboto"/>
              <a:buChar char="●"/>
              <a:defRPr sz="1200">
                <a:solidFill>
                  <a:schemeClr val="dk1"/>
                </a:solidFill>
                <a:latin typeface="Roboto"/>
                <a:ea typeface="Roboto"/>
                <a:cs typeface="Roboto"/>
                <a:sym typeface="Roboto"/>
              </a:defRPr>
            </a:lvl4pPr>
            <a:lvl5pPr marL="2286000" lvl="4" indent="-304800">
              <a:lnSpc>
                <a:spcPct val="115000"/>
              </a:lnSpc>
              <a:spcBef>
                <a:spcPts val="1600"/>
              </a:spcBef>
              <a:spcAft>
                <a:spcPts val="0"/>
              </a:spcAft>
              <a:buClr>
                <a:schemeClr val="dk1"/>
              </a:buClr>
              <a:buSzPts val="1200"/>
              <a:buFont typeface="Roboto"/>
              <a:buChar char="○"/>
              <a:defRPr sz="1200">
                <a:solidFill>
                  <a:schemeClr val="dk1"/>
                </a:solidFill>
                <a:latin typeface="Roboto"/>
                <a:ea typeface="Roboto"/>
                <a:cs typeface="Roboto"/>
                <a:sym typeface="Roboto"/>
              </a:defRPr>
            </a:lvl5pPr>
            <a:lvl6pPr marL="2743200" lvl="5" indent="-304800">
              <a:lnSpc>
                <a:spcPct val="115000"/>
              </a:lnSpc>
              <a:spcBef>
                <a:spcPts val="1600"/>
              </a:spcBef>
              <a:spcAft>
                <a:spcPts val="0"/>
              </a:spcAft>
              <a:buClr>
                <a:schemeClr val="dk1"/>
              </a:buClr>
              <a:buSzPts val="1200"/>
              <a:buFont typeface="Roboto"/>
              <a:buChar char="■"/>
              <a:defRPr sz="1200">
                <a:solidFill>
                  <a:schemeClr val="dk1"/>
                </a:solidFill>
                <a:latin typeface="Roboto"/>
                <a:ea typeface="Roboto"/>
                <a:cs typeface="Roboto"/>
                <a:sym typeface="Roboto"/>
              </a:defRPr>
            </a:lvl6pPr>
            <a:lvl7pPr marL="3200400" lvl="6" indent="-304800">
              <a:lnSpc>
                <a:spcPct val="115000"/>
              </a:lnSpc>
              <a:spcBef>
                <a:spcPts val="1600"/>
              </a:spcBef>
              <a:spcAft>
                <a:spcPts val="0"/>
              </a:spcAft>
              <a:buClr>
                <a:schemeClr val="dk1"/>
              </a:buClr>
              <a:buSzPts val="1200"/>
              <a:buFont typeface="Roboto"/>
              <a:buChar char="●"/>
              <a:defRPr sz="1200">
                <a:solidFill>
                  <a:schemeClr val="dk1"/>
                </a:solidFill>
                <a:latin typeface="Roboto"/>
                <a:ea typeface="Roboto"/>
                <a:cs typeface="Roboto"/>
                <a:sym typeface="Roboto"/>
              </a:defRPr>
            </a:lvl7pPr>
            <a:lvl8pPr marL="3657600" lvl="7" indent="-304800">
              <a:lnSpc>
                <a:spcPct val="115000"/>
              </a:lnSpc>
              <a:spcBef>
                <a:spcPts val="1600"/>
              </a:spcBef>
              <a:spcAft>
                <a:spcPts val="0"/>
              </a:spcAft>
              <a:buClr>
                <a:schemeClr val="dk1"/>
              </a:buClr>
              <a:buSzPts val="1200"/>
              <a:buFont typeface="Roboto"/>
              <a:buChar char="○"/>
              <a:defRPr sz="1200">
                <a:solidFill>
                  <a:schemeClr val="dk1"/>
                </a:solidFill>
                <a:latin typeface="Roboto"/>
                <a:ea typeface="Roboto"/>
                <a:cs typeface="Roboto"/>
                <a:sym typeface="Roboto"/>
              </a:defRPr>
            </a:lvl8pPr>
            <a:lvl9pPr marL="4114800" lvl="8" indent="-304800">
              <a:lnSpc>
                <a:spcPct val="115000"/>
              </a:lnSpc>
              <a:spcBef>
                <a:spcPts val="1600"/>
              </a:spcBef>
              <a:spcAft>
                <a:spcPts val="1600"/>
              </a:spcAft>
              <a:buClr>
                <a:schemeClr val="dk1"/>
              </a:buClr>
              <a:buSzPts val="1200"/>
              <a:buFont typeface="Roboto"/>
              <a:buChar char="■"/>
              <a:defRPr sz="1200">
                <a:solidFill>
                  <a:schemeClr val="dk1"/>
                </a:solidFill>
                <a:latin typeface="Roboto"/>
                <a:ea typeface="Roboto"/>
                <a:cs typeface="Roboto"/>
                <a:sym typeface="Roboto"/>
              </a:defRPr>
            </a:lvl9pPr>
          </a:lstStyle>
          <a:p>
            <a:endParaRPr/>
          </a:p>
        </p:txBody>
      </p:sp>
    </p:spTree>
    <p:extLst>
      <p:ext uri="{BB962C8B-B14F-4D97-AF65-F5344CB8AC3E}">
        <p14:creationId xmlns:p14="http://schemas.microsoft.com/office/powerpoint/2010/main" val="2929137662"/>
      </p:ext>
    </p:extLst>
  </p:cSld>
  <p:clrMap bg1="lt1" tx1="dk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74923" y="687475"/>
            <a:ext cx="10653003" cy="108332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774923" y="2228003"/>
            <a:ext cx="10653003" cy="3630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12436" y="5956137"/>
            <a:ext cx="2844800" cy="365125"/>
          </a:xfrm>
          <a:prstGeom prst="rect">
            <a:avLst/>
          </a:prstGeom>
        </p:spPr>
        <p:txBody>
          <a:bodyPr vert="horz" lIns="91440" tIns="45720" rIns="91440" bIns="45720" rtlCol="0" anchor="ctr"/>
          <a:lstStyle>
            <a:lvl1pPr algn="r">
              <a:defRPr sz="900">
                <a:solidFill>
                  <a:schemeClr val="accent2"/>
                </a:solidFill>
              </a:defRPr>
            </a:lvl1pPr>
          </a:lstStyle>
          <a:p>
            <a:fld id="{B4C71EC6-210F-42DE-9C53-41977AD35B3D}" type="datetimeFigureOut">
              <a:rPr lang="ru-RU" smtClean="0"/>
              <a:t>09.05.2026</a:t>
            </a:fld>
            <a:endParaRPr lang="ru-RU"/>
          </a:p>
        </p:txBody>
      </p:sp>
      <p:sp>
        <p:nvSpPr>
          <p:cNvPr id="5" name="Footer Placeholder 4"/>
          <p:cNvSpPr>
            <a:spLocks noGrp="1"/>
          </p:cNvSpPr>
          <p:nvPr>
            <p:ph type="ftr" sz="quarter" idx="3"/>
          </p:nvPr>
        </p:nvSpPr>
        <p:spPr>
          <a:xfrm>
            <a:off x="774924" y="5951811"/>
            <a:ext cx="6494113" cy="365125"/>
          </a:xfrm>
          <a:prstGeom prst="rect">
            <a:avLst/>
          </a:prstGeom>
        </p:spPr>
        <p:txBody>
          <a:bodyPr vert="horz" lIns="91440" tIns="45720" rIns="91440" bIns="45720" rtlCol="0" anchor="ctr"/>
          <a:lstStyle>
            <a:lvl1pPr algn="l">
              <a:defRPr sz="900" cap="all">
                <a:solidFill>
                  <a:schemeClr val="accent2"/>
                </a:solidFill>
              </a:defRPr>
            </a:lvl1pPr>
          </a:lstStyle>
          <a:p>
            <a:endParaRPr lang="ru-RU"/>
          </a:p>
        </p:txBody>
      </p:sp>
      <p:sp>
        <p:nvSpPr>
          <p:cNvPr id="6" name="Slide Number Placeholder 5"/>
          <p:cNvSpPr>
            <a:spLocks noGrp="1"/>
          </p:cNvSpPr>
          <p:nvPr>
            <p:ph type="sldNum" sz="quarter" idx="4"/>
          </p:nvPr>
        </p:nvSpPr>
        <p:spPr>
          <a:xfrm>
            <a:off x="10400635" y="5956137"/>
            <a:ext cx="1027291" cy="365125"/>
          </a:xfrm>
          <a:prstGeom prst="rect">
            <a:avLst/>
          </a:prstGeom>
        </p:spPr>
        <p:txBody>
          <a:bodyPr vert="horz" lIns="91440" tIns="45720" rIns="91440" bIns="45720" rtlCol="0" anchor="ctr"/>
          <a:lstStyle>
            <a:lvl1pPr algn="r">
              <a:defRPr sz="900">
                <a:solidFill>
                  <a:schemeClr val="accent2"/>
                </a:solidFill>
              </a:defRPr>
            </a:lvl1pPr>
          </a:lstStyle>
          <a:p>
            <a:fld id="{B19B0651-EE4F-4900-A07F-96A6BFA9D0F0}" type="slidenum">
              <a:rPr lang="ru-RU" smtClean="0"/>
              <a:t>‹#›</a:t>
            </a:fld>
            <a:endParaRPr lang="ru-RU"/>
          </a:p>
        </p:txBody>
      </p:sp>
      <p:sp>
        <p:nvSpPr>
          <p:cNvPr id="9" name="Rectangle 8"/>
          <p:cNvSpPr/>
          <p:nvPr/>
        </p:nvSpPr>
        <p:spPr>
          <a:xfrm>
            <a:off x="597456" y="441325"/>
            <a:ext cx="3626545" cy="10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7968001" y="441325"/>
            <a:ext cx="3614400" cy="108000"/>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88801" y="441325"/>
            <a:ext cx="3614400" cy="1080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800727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74923" y="687475"/>
            <a:ext cx="10653003" cy="108332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774923" y="2228003"/>
            <a:ext cx="10653003" cy="3630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12436" y="5956137"/>
            <a:ext cx="2844800"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5/9/2026</a:t>
            </a:fld>
            <a:endParaRPr lang="en-US" dirty="0"/>
          </a:p>
        </p:txBody>
      </p:sp>
      <p:sp>
        <p:nvSpPr>
          <p:cNvPr id="5" name="Footer Placeholder 4"/>
          <p:cNvSpPr>
            <a:spLocks noGrp="1"/>
          </p:cNvSpPr>
          <p:nvPr>
            <p:ph type="ftr" sz="quarter" idx="3"/>
          </p:nvPr>
        </p:nvSpPr>
        <p:spPr>
          <a:xfrm>
            <a:off x="774924" y="5951811"/>
            <a:ext cx="6494113"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400635" y="5956137"/>
            <a:ext cx="1027291"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597456" y="441325"/>
            <a:ext cx="3626545" cy="10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7968001" y="441325"/>
            <a:ext cx="3614400" cy="108000"/>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88801" y="441325"/>
            <a:ext cx="3614400" cy="1080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42717672"/>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 id="2147483717" r:id="rId13"/>
  </p:sldLayoutIdLst>
  <p:hf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5/9/2026</a:t>
            </a:fld>
            <a:endParaRPr lang="en-US" dirty="0"/>
          </a:p>
        </p:txBody>
      </p:sp>
      <p:sp>
        <p:nvSpPr>
          <p:cNvPr id="5" name="Footer Placeholder 4"/>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2978034027"/>
      </p:ext>
    </p:extLst>
  </p:cSld>
  <p:clrMap bg1="dk1" tx1="lt1" bg2="dk2" tx2="lt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Lst>
  <p:hf sldNum="0" hdr="0" ftr="0" dt="0"/>
  <p:txStyles>
    <p:titleStyle>
      <a:lvl1pPr algn="l" defTabSz="91436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1" indent="-228591" algn="l" defTabSz="91436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73" indent="-228591" algn="l" defTabSz="91436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54" indent="-228591" algn="l" defTabSz="91436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36" indent="-228591" algn="l" defTabSz="91436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18" indent="-228591" algn="l" defTabSz="91436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99" indent="-228591" algn="l" defTabSz="91436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81" indent="-228591" algn="l" defTabSz="91436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63" indent="-228591" algn="l" defTabSz="91436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45" indent="-228591" algn="l" defTabSz="91436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1"/>
            <a:ext cx="5486400" cy="30173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5/9/2026</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689250480"/>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txStyles>
    <p:titleStyle>
      <a:lvl1pPr algn="ctr" defTabSz="609576" rtl="0" eaLnBrk="1" latinLnBrk="0" hangingPunct="1">
        <a:spcBef>
          <a:spcPct val="0"/>
        </a:spcBef>
        <a:buNone/>
        <a:defRPr sz="2933" kern="1200">
          <a:solidFill>
            <a:schemeClr val="tx1"/>
          </a:solidFill>
          <a:latin typeface="+mj-lt"/>
          <a:ea typeface="+mj-ea"/>
          <a:cs typeface="+mj-cs"/>
        </a:defRPr>
      </a:lvl1pPr>
    </p:titleStyle>
    <p:bodyStyle>
      <a:lvl1pPr marL="228591" indent="-228591" algn="l" defTabSz="609576"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280" indent="-190492" algn="l" defTabSz="609576"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1970" indent="-152394" algn="l" defTabSz="609576"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757" indent="-152394" algn="l" defTabSz="609576"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545" indent="-152394" algn="l" defTabSz="609576"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333" indent="-152394" algn="l" defTabSz="609576"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121" indent="-152394" algn="l" defTabSz="609576"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5909" indent="-152394" algn="l" defTabSz="609576"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696" indent="-152394" algn="l" defTabSz="609576"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576" rtl="0" eaLnBrk="1" latinLnBrk="0" hangingPunct="1">
        <a:defRPr sz="1200" kern="1200">
          <a:solidFill>
            <a:schemeClr val="tx1"/>
          </a:solidFill>
          <a:latin typeface="+mn-lt"/>
          <a:ea typeface="+mn-ea"/>
          <a:cs typeface="+mn-cs"/>
        </a:defRPr>
      </a:lvl1pPr>
      <a:lvl2pPr marL="304788" algn="l" defTabSz="609576" rtl="0" eaLnBrk="1" latinLnBrk="0" hangingPunct="1">
        <a:defRPr sz="1200" kern="1200">
          <a:solidFill>
            <a:schemeClr val="tx1"/>
          </a:solidFill>
          <a:latin typeface="+mn-lt"/>
          <a:ea typeface="+mn-ea"/>
          <a:cs typeface="+mn-cs"/>
        </a:defRPr>
      </a:lvl2pPr>
      <a:lvl3pPr marL="609576" algn="l" defTabSz="609576" rtl="0" eaLnBrk="1" latinLnBrk="0" hangingPunct="1">
        <a:defRPr sz="1200" kern="1200">
          <a:solidFill>
            <a:schemeClr val="tx1"/>
          </a:solidFill>
          <a:latin typeface="+mn-lt"/>
          <a:ea typeface="+mn-ea"/>
          <a:cs typeface="+mn-cs"/>
        </a:defRPr>
      </a:lvl3pPr>
      <a:lvl4pPr marL="914363" algn="l" defTabSz="609576" rtl="0" eaLnBrk="1" latinLnBrk="0" hangingPunct="1">
        <a:defRPr sz="1200" kern="1200">
          <a:solidFill>
            <a:schemeClr val="tx1"/>
          </a:solidFill>
          <a:latin typeface="+mn-lt"/>
          <a:ea typeface="+mn-ea"/>
          <a:cs typeface="+mn-cs"/>
        </a:defRPr>
      </a:lvl4pPr>
      <a:lvl5pPr marL="1219151" algn="l" defTabSz="609576" rtl="0" eaLnBrk="1" latinLnBrk="0" hangingPunct="1">
        <a:defRPr sz="1200" kern="1200">
          <a:solidFill>
            <a:schemeClr val="tx1"/>
          </a:solidFill>
          <a:latin typeface="+mn-lt"/>
          <a:ea typeface="+mn-ea"/>
          <a:cs typeface="+mn-cs"/>
        </a:defRPr>
      </a:lvl5pPr>
      <a:lvl6pPr marL="1523939" algn="l" defTabSz="609576" rtl="0" eaLnBrk="1" latinLnBrk="0" hangingPunct="1">
        <a:defRPr sz="1200" kern="1200">
          <a:solidFill>
            <a:schemeClr val="tx1"/>
          </a:solidFill>
          <a:latin typeface="+mn-lt"/>
          <a:ea typeface="+mn-ea"/>
          <a:cs typeface="+mn-cs"/>
        </a:defRPr>
      </a:lvl6pPr>
      <a:lvl7pPr marL="1828727" algn="l" defTabSz="609576" rtl="0" eaLnBrk="1" latinLnBrk="0" hangingPunct="1">
        <a:defRPr sz="1200" kern="1200">
          <a:solidFill>
            <a:schemeClr val="tx1"/>
          </a:solidFill>
          <a:latin typeface="+mn-lt"/>
          <a:ea typeface="+mn-ea"/>
          <a:cs typeface="+mn-cs"/>
        </a:defRPr>
      </a:lvl7pPr>
      <a:lvl8pPr marL="2133515" algn="l" defTabSz="609576" rtl="0" eaLnBrk="1" latinLnBrk="0" hangingPunct="1">
        <a:defRPr sz="1200" kern="1200">
          <a:solidFill>
            <a:schemeClr val="tx1"/>
          </a:solidFill>
          <a:latin typeface="+mn-lt"/>
          <a:ea typeface="+mn-ea"/>
          <a:cs typeface="+mn-cs"/>
        </a:defRPr>
      </a:lvl8pPr>
      <a:lvl9pPr marL="2438302" algn="l" defTabSz="609576"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23.xml"/><Relationship Id="rId7" Type="http://schemas.openxmlformats.org/officeDocument/2006/relationships/image" Target="../media/image1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1.jpg"/><Relationship Id="rId5" Type="http://schemas.openxmlformats.org/officeDocument/2006/relationships/image" Target="../media/image10.png"/><Relationship Id="rId4" Type="http://schemas.openxmlformats.org/officeDocument/2006/relationships/notesSlide" Target="../notesSlides/notesSlide5.xml"/><Relationship Id="rId9"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3.xml"/><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8" Type="http://schemas.openxmlformats.org/officeDocument/2006/relationships/image" Target="../media/image19.png"/><Relationship Id="rId13" Type="http://schemas.microsoft.com/office/2007/relationships/hdphoto" Target="../media/hdphoto5.wdp"/><Relationship Id="rId3" Type="http://schemas.openxmlformats.org/officeDocument/2006/relationships/image" Target="../media/image14.png"/><Relationship Id="rId7" Type="http://schemas.openxmlformats.org/officeDocument/2006/relationships/image" Target="../media/image18.svg"/><Relationship Id="rId12"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37.xml"/><Relationship Id="rId6" Type="http://schemas.openxmlformats.org/officeDocument/2006/relationships/image" Target="../media/image17.png"/><Relationship Id="rId11" Type="http://schemas.microsoft.com/office/2007/relationships/hdphoto" Target="../media/hdphoto4.wdp"/><Relationship Id="rId5" Type="http://schemas.openxmlformats.org/officeDocument/2006/relationships/image" Target="../media/image16.svg"/><Relationship Id="rId10" Type="http://schemas.openxmlformats.org/officeDocument/2006/relationships/image" Target="../media/image20.png"/><Relationship Id="rId4" Type="http://schemas.openxmlformats.org/officeDocument/2006/relationships/image" Target="../media/image15.png"/><Relationship Id="rId9" Type="http://schemas.microsoft.com/office/2007/relationships/hdphoto" Target="../media/hdphoto3.wdp"/><Relationship Id="rId1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37.xml"/><Relationship Id="rId5" Type="http://schemas.openxmlformats.org/officeDocument/2006/relationships/image" Target="../media/image24.pn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37.xml"/><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37.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37.xml"/><Relationship Id="rId5" Type="http://schemas.openxmlformats.org/officeDocument/2006/relationships/image" Target="../media/image26.jpe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8.png"/><Relationship Id="rId7" Type="http://schemas.openxmlformats.org/officeDocument/2006/relationships/image" Target="../media/image30.png"/><Relationship Id="rId12"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microsoft.com/office/2007/relationships/hdphoto" Target="../media/hdphoto7.wdp"/><Relationship Id="rId11" Type="http://schemas.openxmlformats.org/officeDocument/2006/relationships/image" Target="../media/image33.png"/><Relationship Id="rId5" Type="http://schemas.openxmlformats.org/officeDocument/2006/relationships/image" Target="../media/image29.png"/><Relationship Id="rId10" Type="http://schemas.microsoft.com/office/2007/relationships/hdphoto" Target="../media/hdphoto8.wdp"/><Relationship Id="rId4" Type="http://schemas.microsoft.com/office/2007/relationships/hdphoto" Target="../media/hdphoto6.wdp"/><Relationship Id="rId9" Type="http://schemas.openxmlformats.org/officeDocument/2006/relationships/image" Target="../media/image32.png"/></Relationships>
</file>

<file path=ppt/slides/_rels/slide14.xml.rels><?xml version="1.0" encoding="UTF-8" standalone="yes"?>
<Relationships xmlns="http://schemas.openxmlformats.org/package/2006/relationships"><Relationship Id="rId8" Type="http://schemas.openxmlformats.org/officeDocument/2006/relationships/image" Target="../media/image35.jpg"/><Relationship Id="rId3" Type="http://schemas.openxmlformats.org/officeDocument/2006/relationships/image" Target="../media/image29.png"/><Relationship Id="rId7"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1.png"/><Relationship Id="rId10" Type="http://schemas.openxmlformats.org/officeDocument/2006/relationships/image" Target="../media/image37.jpg"/><Relationship Id="rId4" Type="http://schemas.microsoft.com/office/2007/relationships/hdphoto" Target="../media/hdphoto7.wdp"/><Relationship Id="rId9" Type="http://schemas.openxmlformats.org/officeDocument/2006/relationships/image" Target="../media/image36.jp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9.xml"/></Relationships>
</file>

<file path=ppt/slides/_rels/slide16.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39.svg"/><Relationship Id="rId7" Type="http://schemas.openxmlformats.org/officeDocument/2006/relationships/image" Target="../media/image43.svg"/><Relationship Id="rId2" Type="http://schemas.openxmlformats.org/officeDocument/2006/relationships/image" Target="../media/image38.png"/><Relationship Id="rId1" Type="http://schemas.openxmlformats.org/officeDocument/2006/relationships/slideLayout" Target="../slideLayouts/slideLayout39.xml"/><Relationship Id="rId6" Type="http://schemas.openxmlformats.org/officeDocument/2006/relationships/image" Target="../media/image42.png"/><Relationship Id="rId5" Type="http://schemas.openxmlformats.org/officeDocument/2006/relationships/image" Target="../media/image41.svg"/><Relationship Id="rId4" Type="http://schemas.openxmlformats.org/officeDocument/2006/relationships/image" Target="../media/image40.png"/><Relationship Id="rId9" Type="http://schemas.openxmlformats.org/officeDocument/2006/relationships/image" Target="../media/image45.svg"/></Relationships>
</file>

<file path=ppt/slides/_rels/slide1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6.xml"/><Relationship Id="rId5" Type="http://schemas.openxmlformats.org/officeDocument/2006/relationships/image" Target="../media/image49.png"/><Relationship Id="rId4" Type="http://schemas.openxmlformats.org/officeDocument/2006/relationships/image" Target="../media/image48.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diagramLayout" Target="../diagrams/layout2.xml"/><Relationship Id="rId7" Type="http://schemas.openxmlformats.org/officeDocument/2006/relationships/image" Target="../media/image50.emf"/><Relationship Id="rId2" Type="http://schemas.openxmlformats.org/officeDocument/2006/relationships/diagramData" Target="../diagrams/data2.xml"/><Relationship Id="rId1" Type="http://schemas.openxmlformats.org/officeDocument/2006/relationships/slideLayout" Target="../slideLayouts/slideLayout2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2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jpeg"/><Relationship Id="rId1" Type="http://schemas.openxmlformats.org/officeDocument/2006/relationships/slideLayout" Target="../slideLayouts/slideLayout2.xml"/><Relationship Id="rId5" Type="http://schemas.openxmlformats.org/officeDocument/2006/relationships/image" Target="../media/image58.png"/><Relationship Id="rId4" Type="http://schemas.openxmlformats.org/officeDocument/2006/relationships/image" Target="../media/image57.png"/></Relationships>
</file>

<file path=ppt/slides/_rels/slide2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2.png"/><Relationship Id="rId1" Type="http://schemas.openxmlformats.org/officeDocument/2006/relationships/slideLayout" Target="../slideLayouts/slideLayout2.xml"/><Relationship Id="rId4" Type="http://schemas.openxmlformats.org/officeDocument/2006/relationships/image" Target="../media/image60.svg"/></Relationships>
</file>

<file path=ppt/slides/_rels/slide27.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Layout" Target="../slideLayouts/slideLayout40.xml"/><Relationship Id="rId6" Type="http://schemas.openxmlformats.org/officeDocument/2006/relationships/image" Target="../media/image66.png"/><Relationship Id="rId5" Type="http://schemas.openxmlformats.org/officeDocument/2006/relationships/image" Target="../media/image65.svg"/><Relationship Id="rId4" Type="http://schemas.openxmlformats.org/officeDocument/2006/relationships/image" Target="../media/image64.png"/></Relationships>
</file>

<file path=ppt/slides/_rels/slide3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52.xml"/></Relationships>
</file>

<file path=ppt/slides/_rels/slide3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52.xml"/></Relationships>
</file>

<file path=ppt/slides/_rels/slide3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jpeg"/><Relationship Id="rId1" Type="http://schemas.openxmlformats.org/officeDocument/2006/relationships/slideLayout" Target="../slideLayouts/slideLayout51.xml"/></Relationships>
</file>

<file path=ppt/slides/_rels/slide33.xml.rels><?xml version="1.0" encoding="UTF-8" standalone="yes"?>
<Relationships xmlns="http://schemas.openxmlformats.org/package/2006/relationships"><Relationship Id="rId3" Type="http://schemas.openxmlformats.org/officeDocument/2006/relationships/image" Target="../media/image74.jpg"/><Relationship Id="rId2" Type="http://schemas.openxmlformats.org/officeDocument/2006/relationships/image" Target="../media/image73.jpeg"/><Relationship Id="rId1" Type="http://schemas.openxmlformats.org/officeDocument/2006/relationships/slideLayout" Target="../slideLayouts/slideLayout51.xml"/><Relationship Id="rId5" Type="http://schemas.openxmlformats.org/officeDocument/2006/relationships/image" Target="../media/image76.gif"/><Relationship Id="rId4" Type="http://schemas.openxmlformats.org/officeDocument/2006/relationships/image" Target="../media/image75.jpg"/></Relationships>
</file>

<file path=ppt/slides/_rels/slide34.xml.rels><?xml version="1.0" encoding="UTF-8" standalone="yes"?>
<Relationships xmlns="http://schemas.openxmlformats.org/package/2006/relationships"><Relationship Id="rId3" Type="http://schemas.openxmlformats.org/officeDocument/2006/relationships/image" Target="../media/image78.jpg"/><Relationship Id="rId2" Type="http://schemas.openxmlformats.org/officeDocument/2006/relationships/image" Target="../media/image77.jpg"/><Relationship Id="rId1" Type="http://schemas.openxmlformats.org/officeDocument/2006/relationships/slideLayout" Target="../slideLayouts/slideLayout51.xml"/><Relationship Id="rId5" Type="http://schemas.openxmlformats.org/officeDocument/2006/relationships/image" Target="../media/image80.svg"/><Relationship Id="rId4" Type="http://schemas.openxmlformats.org/officeDocument/2006/relationships/image" Target="../media/image79.png"/></Relationships>
</file>

<file path=ppt/slides/_rels/slide35.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51.xml"/></Relationships>
</file>

<file path=ppt/slides/_rels/slide36.xml.rels><?xml version="1.0" encoding="UTF-8" standalone="yes"?>
<Relationships xmlns="http://schemas.openxmlformats.org/package/2006/relationships"><Relationship Id="rId8" Type="http://schemas.openxmlformats.org/officeDocument/2006/relationships/image" Target="../media/image86.svg"/><Relationship Id="rId3" Type="http://schemas.openxmlformats.org/officeDocument/2006/relationships/image" Target="../media/image82.png"/><Relationship Id="rId7" Type="http://schemas.openxmlformats.org/officeDocument/2006/relationships/image" Target="../media/image85.png"/><Relationship Id="rId2" Type="http://schemas.openxmlformats.org/officeDocument/2006/relationships/hyperlink" Target="https://multimedia.efsa.europa.eu/drvs/index.htm" TargetMode="External"/><Relationship Id="rId1" Type="http://schemas.openxmlformats.org/officeDocument/2006/relationships/slideLayout" Target="../slideLayouts/slideLayout51.xml"/><Relationship Id="rId6" Type="http://schemas.openxmlformats.org/officeDocument/2006/relationships/image" Target="../media/image84.svg"/><Relationship Id="rId5" Type="http://schemas.openxmlformats.org/officeDocument/2006/relationships/image" Target="../media/image83.png"/><Relationship Id="rId10" Type="http://schemas.microsoft.com/office/2007/relationships/hdphoto" Target="../media/hdphoto9.wdp"/><Relationship Id="rId4" Type="http://schemas.openxmlformats.org/officeDocument/2006/relationships/hyperlink" Target="https://freepngimg.com/png/53764-abstract-woman-png-free-photo" TargetMode="External"/><Relationship Id="rId9" Type="http://schemas.openxmlformats.org/officeDocument/2006/relationships/image" Target="../media/image87.png"/></Relationships>
</file>

<file path=ppt/slides/_rels/slide37.x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hyperlink" Target="https://www.pngall.com/pregnancy-png" TargetMode="External"/><Relationship Id="rId7" Type="http://schemas.openxmlformats.org/officeDocument/2006/relationships/hyperlink" Target="https://freepngimg.com/png/53764-abstract-woman-png-free-photo" TargetMode="External"/><Relationship Id="rId2" Type="http://schemas.openxmlformats.org/officeDocument/2006/relationships/image" Target="../media/image88.png"/><Relationship Id="rId1" Type="http://schemas.openxmlformats.org/officeDocument/2006/relationships/slideLayout" Target="../slideLayouts/slideLayout45.xml"/><Relationship Id="rId6" Type="http://schemas.openxmlformats.org/officeDocument/2006/relationships/image" Target="../media/image90.png"/><Relationship Id="rId5" Type="http://schemas.openxmlformats.org/officeDocument/2006/relationships/hyperlink" Target="https://freepngimg.com/png/22317-sport-photos" TargetMode="External"/><Relationship Id="rId10" Type="http://schemas.openxmlformats.org/officeDocument/2006/relationships/hyperlink" Target="https://pixabay.com/en/children-black-and-white-portrait-1909635/" TargetMode="External"/><Relationship Id="rId4" Type="http://schemas.openxmlformats.org/officeDocument/2006/relationships/image" Target="../media/image89.png"/><Relationship Id="rId9" Type="http://schemas.microsoft.com/office/2007/relationships/hdphoto" Target="../media/hdphoto10.wdp"/></Relationships>
</file>

<file path=ppt/slides/_rels/slide38.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Layout" Target="../slideLayouts/slideLayout53.xml"/><Relationship Id="rId6" Type="http://schemas.openxmlformats.org/officeDocument/2006/relationships/image" Target="../media/image66.png"/><Relationship Id="rId5" Type="http://schemas.openxmlformats.org/officeDocument/2006/relationships/image" Target="../media/image65.svg"/><Relationship Id="rId4" Type="http://schemas.openxmlformats.org/officeDocument/2006/relationships/image" Target="../media/image64.png"/></Relationships>
</file>

<file path=ppt/slides/_rels/slide39.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76.gif"/><Relationship Id="rId1" Type="http://schemas.openxmlformats.org/officeDocument/2006/relationships/slideLayout" Target="../slideLayouts/slideLayout56.xml"/><Relationship Id="rId4" Type="http://schemas.openxmlformats.org/officeDocument/2006/relationships/image" Target="../media/image93.png"/></Relationships>
</file>

<file path=ppt/slides/_rels/slide40.xml.rels><?xml version="1.0" encoding="UTF-8" standalone="yes"?>
<Relationships xmlns="http://schemas.openxmlformats.org/package/2006/relationships"><Relationship Id="rId3" Type="http://schemas.openxmlformats.org/officeDocument/2006/relationships/image" Target="../media/image76.gif"/><Relationship Id="rId2" Type="http://schemas.openxmlformats.org/officeDocument/2006/relationships/image" Target="../media/image73.jpeg"/><Relationship Id="rId1" Type="http://schemas.openxmlformats.org/officeDocument/2006/relationships/slideLayout" Target="../slideLayouts/slideLayout65.xml"/></Relationships>
</file>

<file path=ppt/slides/_rels/slide41.xml.rels><?xml version="1.0" encoding="UTF-8" standalone="yes"?>
<Relationships xmlns="http://schemas.openxmlformats.org/package/2006/relationships"><Relationship Id="rId3" Type="http://schemas.openxmlformats.org/officeDocument/2006/relationships/image" Target="../media/image95.png"/><Relationship Id="rId7" Type="http://schemas.openxmlformats.org/officeDocument/2006/relationships/image" Target="../media/image99.svg"/><Relationship Id="rId2" Type="http://schemas.openxmlformats.org/officeDocument/2006/relationships/image" Target="../media/image94.png"/><Relationship Id="rId1" Type="http://schemas.openxmlformats.org/officeDocument/2006/relationships/slideLayout" Target="../slideLayouts/slideLayout65.xml"/><Relationship Id="rId6" Type="http://schemas.openxmlformats.org/officeDocument/2006/relationships/image" Target="../media/image98.svg"/><Relationship Id="rId5" Type="http://schemas.openxmlformats.org/officeDocument/2006/relationships/image" Target="../media/image97.svg"/><Relationship Id="rId4" Type="http://schemas.openxmlformats.org/officeDocument/2006/relationships/image" Target="../media/image96.svg"/></Relationships>
</file>

<file path=ppt/slides/_rels/slide42.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64.xml"/><Relationship Id="rId4" Type="http://schemas.openxmlformats.org/officeDocument/2006/relationships/image" Target="../media/image76.gif"/></Relationships>
</file>

<file path=ppt/slides/_rels/slide43.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g"/><Relationship Id="rId1" Type="http://schemas.openxmlformats.org/officeDocument/2006/relationships/slideLayout" Target="../slideLayouts/slideLayout59.xml"/></Relationships>
</file>

<file path=ppt/slides/_rels/slide44.xml.rels><?xml version="1.0" encoding="UTF-8" standalone="yes"?>
<Relationships xmlns="http://schemas.openxmlformats.org/package/2006/relationships"><Relationship Id="rId8" Type="http://schemas.microsoft.com/office/2007/relationships/hdphoto" Target="../media/hdphoto13.wdp"/><Relationship Id="rId3" Type="http://schemas.openxmlformats.org/officeDocument/2006/relationships/image" Target="../media/image105.png"/><Relationship Id="rId7" Type="http://schemas.openxmlformats.org/officeDocument/2006/relationships/image" Target="../media/image107.png"/><Relationship Id="rId2" Type="http://schemas.openxmlformats.org/officeDocument/2006/relationships/image" Target="../media/image104.png"/><Relationship Id="rId1" Type="http://schemas.openxmlformats.org/officeDocument/2006/relationships/slideLayout" Target="../slideLayouts/slideLayout64.xml"/><Relationship Id="rId6" Type="http://schemas.microsoft.com/office/2007/relationships/hdphoto" Target="../media/hdphoto12.wdp"/><Relationship Id="rId5" Type="http://schemas.openxmlformats.org/officeDocument/2006/relationships/image" Target="../media/image106.png"/><Relationship Id="rId4" Type="http://schemas.microsoft.com/office/2007/relationships/hdphoto" Target="../media/hdphoto11.wdp"/><Relationship Id="rId9" Type="http://schemas.openxmlformats.org/officeDocument/2006/relationships/image" Target="../media/image108.png"/></Relationships>
</file>

<file path=ppt/slides/_rels/slide45.xml.rels><?xml version="1.0" encoding="UTF-8" standalone="yes"?>
<Relationships xmlns="http://schemas.openxmlformats.org/package/2006/relationships"><Relationship Id="rId8" Type="http://schemas.microsoft.com/office/2007/relationships/hdphoto" Target="../media/hdphoto15.wdp"/><Relationship Id="rId13" Type="http://schemas.openxmlformats.org/officeDocument/2006/relationships/image" Target="../media/image114.png"/><Relationship Id="rId3" Type="http://schemas.openxmlformats.org/officeDocument/2006/relationships/image" Target="../media/image109.jpeg"/><Relationship Id="rId7" Type="http://schemas.openxmlformats.org/officeDocument/2006/relationships/image" Target="../media/image111.png"/><Relationship Id="rId12" Type="http://schemas.microsoft.com/office/2007/relationships/hdphoto" Target="../media/hdphoto17.wdp"/><Relationship Id="rId2" Type="http://schemas.openxmlformats.org/officeDocument/2006/relationships/notesSlide" Target="../notesSlides/notesSlide21.xml"/><Relationship Id="rId1" Type="http://schemas.openxmlformats.org/officeDocument/2006/relationships/slideLayout" Target="../slideLayouts/slideLayout64.xml"/><Relationship Id="rId6" Type="http://schemas.microsoft.com/office/2007/relationships/hdphoto" Target="../media/hdphoto14.wdp"/><Relationship Id="rId11" Type="http://schemas.openxmlformats.org/officeDocument/2006/relationships/image" Target="../media/image113.png"/><Relationship Id="rId5" Type="http://schemas.openxmlformats.org/officeDocument/2006/relationships/image" Target="../media/image110.png"/><Relationship Id="rId15" Type="http://schemas.openxmlformats.org/officeDocument/2006/relationships/image" Target="../media/image76.gif"/><Relationship Id="rId10" Type="http://schemas.microsoft.com/office/2007/relationships/hdphoto" Target="../media/hdphoto16.wdp"/><Relationship Id="rId4" Type="http://schemas.openxmlformats.org/officeDocument/2006/relationships/image" Target="../media/image70.png"/><Relationship Id="rId9" Type="http://schemas.openxmlformats.org/officeDocument/2006/relationships/image" Target="../media/image112.png"/><Relationship Id="rId14" Type="http://schemas.microsoft.com/office/2007/relationships/hdphoto" Target="../media/hdphoto18.wdp"/></Relationships>
</file>

<file path=ppt/slides/_rels/slide46.xml.rels><?xml version="1.0" encoding="UTF-8" standalone="yes"?>
<Relationships xmlns="http://schemas.openxmlformats.org/package/2006/relationships"><Relationship Id="rId8" Type="http://schemas.openxmlformats.org/officeDocument/2006/relationships/image" Target="../media/image119.png"/><Relationship Id="rId13" Type="http://schemas.openxmlformats.org/officeDocument/2006/relationships/hyperlink" Target="https://freepngimg.com/png/4239-egg-png-image" TargetMode="External"/><Relationship Id="rId3" Type="http://schemas.openxmlformats.org/officeDocument/2006/relationships/image" Target="../media/image116.png"/><Relationship Id="rId7" Type="http://schemas.microsoft.com/office/2007/relationships/hdphoto" Target="../media/hdphoto20.wdp"/><Relationship Id="rId12" Type="http://schemas.openxmlformats.org/officeDocument/2006/relationships/image" Target="../media/image122.png"/><Relationship Id="rId2" Type="http://schemas.openxmlformats.org/officeDocument/2006/relationships/image" Target="../media/image115.png"/><Relationship Id="rId16" Type="http://schemas.openxmlformats.org/officeDocument/2006/relationships/hyperlink" Target="https://mockingbird-nest.blogspot.com/2016/" TargetMode="External"/><Relationship Id="rId1" Type="http://schemas.openxmlformats.org/officeDocument/2006/relationships/slideLayout" Target="../slideLayouts/slideLayout64.xml"/><Relationship Id="rId6" Type="http://schemas.openxmlformats.org/officeDocument/2006/relationships/image" Target="../media/image118.png"/><Relationship Id="rId11" Type="http://schemas.openxmlformats.org/officeDocument/2006/relationships/image" Target="../media/image121.png"/><Relationship Id="rId5" Type="http://schemas.microsoft.com/office/2007/relationships/hdphoto" Target="../media/hdphoto19.wdp"/><Relationship Id="rId15" Type="http://schemas.microsoft.com/office/2007/relationships/hdphoto" Target="../media/hdphoto22.wdp"/><Relationship Id="rId10" Type="http://schemas.microsoft.com/office/2007/relationships/hdphoto" Target="../media/hdphoto21.wdp"/><Relationship Id="rId4" Type="http://schemas.openxmlformats.org/officeDocument/2006/relationships/image" Target="../media/image117.png"/><Relationship Id="rId9" Type="http://schemas.openxmlformats.org/officeDocument/2006/relationships/image" Target="../media/image120.png"/><Relationship Id="rId14" Type="http://schemas.openxmlformats.org/officeDocument/2006/relationships/image" Target="../media/image123.png"/></Relationships>
</file>

<file path=ppt/slides/_rels/slide47.xml.rels><?xml version="1.0" encoding="UTF-8" standalone="yes"?>
<Relationships xmlns="http://schemas.openxmlformats.org/package/2006/relationships"><Relationship Id="rId8" Type="http://schemas.openxmlformats.org/officeDocument/2006/relationships/image" Target="../media/image127.png"/><Relationship Id="rId13" Type="http://schemas.microsoft.com/office/2007/relationships/hdphoto" Target="../media/hdphoto28.wdp"/><Relationship Id="rId18" Type="http://schemas.openxmlformats.org/officeDocument/2006/relationships/image" Target="../media/image117.png"/><Relationship Id="rId26" Type="http://schemas.microsoft.com/office/2007/relationships/hdphoto" Target="../media/hdphoto33.wdp"/><Relationship Id="rId3" Type="http://schemas.microsoft.com/office/2007/relationships/hdphoto" Target="../media/hdphoto23.wdp"/><Relationship Id="rId21" Type="http://schemas.microsoft.com/office/2007/relationships/hdphoto" Target="../media/hdphoto31.wdp"/><Relationship Id="rId7" Type="http://schemas.microsoft.com/office/2007/relationships/hdphoto" Target="../media/hdphoto25.wdp"/><Relationship Id="rId12" Type="http://schemas.openxmlformats.org/officeDocument/2006/relationships/image" Target="../media/image129.png"/><Relationship Id="rId17" Type="http://schemas.microsoft.com/office/2007/relationships/hdphoto" Target="../media/hdphoto30.wdp"/><Relationship Id="rId25" Type="http://schemas.openxmlformats.org/officeDocument/2006/relationships/image" Target="../media/image135.png"/><Relationship Id="rId2" Type="http://schemas.openxmlformats.org/officeDocument/2006/relationships/image" Target="../media/image124.png"/><Relationship Id="rId16" Type="http://schemas.openxmlformats.org/officeDocument/2006/relationships/image" Target="../media/image131.png"/><Relationship Id="rId20" Type="http://schemas.openxmlformats.org/officeDocument/2006/relationships/image" Target="../media/image132.png"/><Relationship Id="rId29" Type="http://schemas.openxmlformats.org/officeDocument/2006/relationships/image" Target="../media/image137.png"/><Relationship Id="rId1" Type="http://schemas.openxmlformats.org/officeDocument/2006/relationships/slideLayout" Target="../slideLayouts/slideLayout59.xml"/><Relationship Id="rId6" Type="http://schemas.openxmlformats.org/officeDocument/2006/relationships/image" Target="../media/image126.png"/><Relationship Id="rId11" Type="http://schemas.microsoft.com/office/2007/relationships/hdphoto" Target="../media/hdphoto27.wdp"/><Relationship Id="rId24" Type="http://schemas.openxmlformats.org/officeDocument/2006/relationships/image" Target="../media/image134.png"/><Relationship Id="rId5" Type="http://schemas.microsoft.com/office/2007/relationships/hdphoto" Target="../media/hdphoto24.wdp"/><Relationship Id="rId15" Type="http://schemas.microsoft.com/office/2007/relationships/hdphoto" Target="../media/hdphoto29.wdp"/><Relationship Id="rId23" Type="http://schemas.microsoft.com/office/2007/relationships/hdphoto" Target="../media/hdphoto32.wdp"/><Relationship Id="rId28" Type="http://schemas.microsoft.com/office/2007/relationships/hdphoto" Target="../media/hdphoto34.wdp"/><Relationship Id="rId10" Type="http://schemas.openxmlformats.org/officeDocument/2006/relationships/image" Target="../media/image128.png"/><Relationship Id="rId19" Type="http://schemas.microsoft.com/office/2007/relationships/hdphoto" Target="../media/hdphoto19.wdp"/><Relationship Id="rId31" Type="http://schemas.openxmlformats.org/officeDocument/2006/relationships/image" Target="../media/image138.png"/><Relationship Id="rId4" Type="http://schemas.openxmlformats.org/officeDocument/2006/relationships/image" Target="../media/image125.png"/><Relationship Id="rId9" Type="http://schemas.microsoft.com/office/2007/relationships/hdphoto" Target="../media/hdphoto26.wdp"/><Relationship Id="rId14" Type="http://schemas.openxmlformats.org/officeDocument/2006/relationships/image" Target="../media/image130.png"/><Relationship Id="rId22" Type="http://schemas.openxmlformats.org/officeDocument/2006/relationships/image" Target="../media/image133.png"/><Relationship Id="rId27" Type="http://schemas.openxmlformats.org/officeDocument/2006/relationships/image" Target="../media/image136.png"/><Relationship Id="rId30" Type="http://schemas.openxmlformats.org/officeDocument/2006/relationships/image" Target="../media/image76.gif"/></Relationships>
</file>

<file path=ppt/slides/_rels/slide48.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Layout" Target="../slideLayouts/slideLayout59.xml"/></Relationships>
</file>

<file path=ppt/slides/_rels/slide4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140.png"/><Relationship Id="rId1" Type="http://schemas.openxmlformats.org/officeDocument/2006/relationships/slideLayout" Target="../slideLayouts/slideLayout59.xml"/><Relationship Id="rId4" Type="http://schemas.openxmlformats.org/officeDocument/2006/relationships/image" Target="../media/image76.gif"/></Relationships>
</file>

<file path=ppt/slides/_rels/slide50.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Layout" Target="../slideLayouts/slideLayout64.xml"/><Relationship Id="rId6" Type="http://schemas.openxmlformats.org/officeDocument/2006/relationships/image" Target="../media/image76.gif"/><Relationship Id="rId5" Type="http://schemas.openxmlformats.org/officeDocument/2006/relationships/image" Target="../media/image144.png"/><Relationship Id="rId4" Type="http://schemas.openxmlformats.org/officeDocument/2006/relationships/image" Target="../media/image143.png"/></Relationships>
</file>

<file path=ppt/slides/_rels/slide5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145.png"/><Relationship Id="rId1" Type="http://schemas.openxmlformats.org/officeDocument/2006/relationships/slideLayout" Target="../slideLayouts/slideLayout59.xml"/></Relationships>
</file>

<file path=ppt/slides/_rels/slide52.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image" Target="../media/image146.png"/><Relationship Id="rId1" Type="http://schemas.openxmlformats.org/officeDocument/2006/relationships/slideLayout" Target="../slideLayouts/slideLayout6.xml"/><Relationship Id="rId6" Type="http://schemas.openxmlformats.org/officeDocument/2006/relationships/image" Target="../media/image150.png"/><Relationship Id="rId5" Type="http://schemas.openxmlformats.org/officeDocument/2006/relationships/image" Target="../media/image149.png"/><Relationship Id="rId4" Type="http://schemas.openxmlformats.org/officeDocument/2006/relationships/image" Target="../media/image148.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154.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53.png"/><Relationship Id="rId5" Type="http://schemas.openxmlformats.org/officeDocument/2006/relationships/image" Target="../media/image152.png"/><Relationship Id="rId4" Type="http://schemas.openxmlformats.org/officeDocument/2006/relationships/image" Target="../media/image151.png"/></Relationships>
</file>

<file path=ppt/slides/_rels/slide54.xml.rels><?xml version="1.0" encoding="UTF-8" standalone="yes"?>
<Relationships xmlns="http://schemas.openxmlformats.org/package/2006/relationships"><Relationship Id="rId8" Type="http://schemas.openxmlformats.org/officeDocument/2006/relationships/image" Target="../media/image161.svg"/><Relationship Id="rId3" Type="http://schemas.openxmlformats.org/officeDocument/2006/relationships/image" Target="../media/image156.png"/><Relationship Id="rId7" Type="http://schemas.openxmlformats.org/officeDocument/2006/relationships/image" Target="../media/image160.png"/><Relationship Id="rId2" Type="http://schemas.openxmlformats.org/officeDocument/2006/relationships/image" Target="../media/image155.png"/><Relationship Id="rId1" Type="http://schemas.openxmlformats.org/officeDocument/2006/relationships/slideLayout" Target="../slideLayouts/slideLayout77.xml"/><Relationship Id="rId6" Type="http://schemas.openxmlformats.org/officeDocument/2006/relationships/image" Target="../media/image159.svg"/><Relationship Id="rId11" Type="http://schemas.openxmlformats.org/officeDocument/2006/relationships/image" Target="../media/image164.png"/><Relationship Id="rId5" Type="http://schemas.openxmlformats.org/officeDocument/2006/relationships/image" Target="../media/image158.png"/><Relationship Id="rId10" Type="http://schemas.openxmlformats.org/officeDocument/2006/relationships/image" Target="../media/image163.png"/><Relationship Id="rId4" Type="http://schemas.openxmlformats.org/officeDocument/2006/relationships/image" Target="../media/image157.svg"/><Relationship Id="rId9" Type="http://schemas.openxmlformats.org/officeDocument/2006/relationships/image" Target="../media/image162.png"/></Relationships>
</file>

<file path=ppt/slides/_rels/slide55.xml.rels><?xml version="1.0" encoding="UTF-8" standalone="yes"?>
<Relationships xmlns="http://schemas.openxmlformats.org/package/2006/relationships"><Relationship Id="rId3" Type="http://schemas.openxmlformats.org/officeDocument/2006/relationships/image" Target="../media/image166.jpeg"/><Relationship Id="rId2" Type="http://schemas.openxmlformats.org/officeDocument/2006/relationships/image" Target="../media/image165.jpeg"/><Relationship Id="rId1" Type="http://schemas.openxmlformats.org/officeDocument/2006/relationships/slideLayout" Target="../slideLayouts/slideLayout87.xml"/><Relationship Id="rId5" Type="http://schemas.openxmlformats.org/officeDocument/2006/relationships/image" Target="../media/image168.png"/><Relationship Id="rId4" Type="http://schemas.openxmlformats.org/officeDocument/2006/relationships/image" Target="../media/image167.jpe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7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54.png"/><Relationship Id="rId5" Type="http://schemas.openxmlformats.org/officeDocument/2006/relationships/image" Target="../media/image153.png"/><Relationship Id="rId4" Type="http://schemas.openxmlformats.org/officeDocument/2006/relationships/image" Target="../media/image169.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71.svg"/><Relationship Id="rId2" Type="http://schemas.openxmlformats.org/officeDocument/2006/relationships/image" Target="../media/image170.png"/><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hyperlink" Target="https://doi.org/10.1016/j.envint.2020.106366"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171.svg"/><Relationship Id="rId2" Type="http://schemas.openxmlformats.org/officeDocument/2006/relationships/image" Target="../media/image170.png"/><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hyperlink" Target="https://doi.org/10.1016/j.envint.2020.106366" TargetMode="External"/></Relationships>
</file>

<file path=ppt/slides/_rels/slide60.xml.rels><?xml version="1.0" encoding="UTF-8" standalone="yes"?>
<Relationships xmlns="http://schemas.openxmlformats.org/package/2006/relationships"><Relationship Id="rId3" Type="http://schemas.openxmlformats.org/officeDocument/2006/relationships/image" Target="../media/image171.svg"/><Relationship Id="rId2" Type="http://schemas.openxmlformats.org/officeDocument/2006/relationships/image" Target="../media/image170.png"/><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hyperlink" Target="https://doi.org/10.1016/j.envint.2020.106366" TargetMode="External"/></Relationships>
</file>

<file path=ppt/slides/_rels/slide61.xml.rels><?xml version="1.0" encoding="UTF-8" standalone="yes"?>
<Relationships xmlns="http://schemas.openxmlformats.org/package/2006/relationships"><Relationship Id="rId8" Type="http://schemas.openxmlformats.org/officeDocument/2006/relationships/image" Target="../media/image177.svg"/><Relationship Id="rId3" Type="http://schemas.openxmlformats.org/officeDocument/2006/relationships/image" Target="../media/image172.png"/><Relationship Id="rId7" Type="http://schemas.openxmlformats.org/officeDocument/2006/relationships/image" Target="../media/image176.png"/><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image" Target="../media/image175.svg"/><Relationship Id="rId5" Type="http://schemas.openxmlformats.org/officeDocument/2006/relationships/image" Target="../media/image174.png"/><Relationship Id="rId4" Type="http://schemas.openxmlformats.org/officeDocument/2006/relationships/image" Target="../media/image173.svg"/></Relationships>
</file>

<file path=ppt/slides/_rels/slide62.xml.rels><?xml version="1.0" encoding="UTF-8" standalone="yes"?>
<Relationships xmlns="http://schemas.openxmlformats.org/package/2006/relationships"><Relationship Id="rId8" Type="http://schemas.openxmlformats.org/officeDocument/2006/relationships/image" Target="../media/image183.png"/><Relationship Id="rId3" Type="http://schemas.openxmlformats.org/officeDocument/2006/relationships/image" Target="../media/image178.png"/><Relationship Id="rId7" Type="http://schemas.openxmlformats.org/officeDocument/2006/relationships/image" Target="../media/image182.svg"/><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image" Target="../media/image181.png"/><Relationship Id="rId5" Type="http://schemas.openxmlformats.org/officeDocument/2006/relationships/image" Target="../media/image180.svg"/><Relationship Id="rId4" Type="http://schemas.openxmlformats.org/officeDocument/2006/relationships/image" Target="../media/image179.png"/><Relationship Id="rId9" Type="http://schemas.openxmlformats.org/officeDocument/2006/relationships/image" Target="../media/image184.svg"/></Relationships>
</file>

<file path=ppt/slides/_rels/slide63.xml.rels><?xml version="1.0" encoding="UTF-8" standalone="yes"?>
<Relationships xmlns="http://schemas.openxmlformats.org/package/2006/relationships"><Relationship Id="rId8" Type="http://schemas.openxmlformats.org/officeDocument/2006/relationships/image" Target="../media/image183.png"/><Relationship Id="rId3" Type="http://schemas.openxmlformats.org/officeDocument/2006/relationships/image" Target="../media/image178.png"/><Relationship Id="rId7" Type="http://schemas.openxmlformats.org/officeDocument/2006/relationships/image" Target="../media/image182.svg"/><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image" Target="../media/image181.png"/><Relationship Id="rId5" Type="http://schemas.openxmlformats.org/officeDocument/2006/relationships/image" Target="../media/image180.svg"/><Relationship Id="rId4" Type="http://schemas.openxmlformats.org/officeDocument/2006/relationships/image" Target="../media/image179.png"/><Relationship Id="rId9" Type="http://schemas.openxmlformats.org/officeDocument/2006/relationships/image" Target="../media/image184.svg"/></Relationships>
</file>

<file path=ppt/slides/_rels/slide64.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notesSlide" Target="../notesSlides/notesSlide26.xml"/><Relationship Id="rId1" Type="http://schemas.openxmlformats.org/officeDocument/2006/relationships/slideLayout" Target="../slideLayouts/slideLayout1.xml"/><Relationship Id="rId5" Type="http://schemas.openxmlformats.org/officeDocument/2006/relationships/image" Target="../media/image187.png"/><Relationship Id="rId4" Type="http://schemas.openxmlformats.org/officeDocument/2006/relationships/image" Target="../media/image186.svg"/></Relationships>
</file>

<file path=ppt/slides/_rels/slide65.xml.rels><?xml version="1.0" encoding="UTF-8" standalone="yes"?>
<Relationships xmlns="http://schemas.openxmlformats.org/package/2006/relationships"><Relationship Id="rId3" Type="http://schemas.openxmlformats.org/officeDocument/2006/relationships/image" Target="../media/image185.png"/><Relationship Id="rId7" Type="http://schemas.openxmlformats.org/officeDocument/2006/relationships/image" Target="../media/image189.svg"/><Relationship Id="rId2" Type="http://schemas.openxmlformats.org/officeDocument/2006/relationships/notesSlide" Target="../notesSlides/notesSlide27.xml"/><Relationship Id="rId1" Type="http://schemas.openxmlformats.org/officeDocument/2006/relationships/slideLayout" Target="../slideLayouts/slideLayout1.xml"/><Relationship Id="rId6" Type="http://schemas.openxmlformats.org/officeDocument/2006/relationships/image" Target="../media/image188.png"/><Relationship Id="rId5" Type="http://schemas.openxmlformats.org/officeDocument/2006/relationships/image" Target="../media/image187.png"/><Relationship Id="rId4" Type="http://schemas.openxmlformats.org/officeDocument/2006/relationships/image" Target="../media/image186.svg"/></Relationships>
</file>

<file path=ppt/slides/_rels/slide66.xml.rels><?xml version="1.0" encoding="UTF-8" standalone="yes"?>
<Relationships xmlns="http://schemas.openxmlformats.org/package/2006/relationships"><Relationship Id="rId8" Type="http://schemas.openxmlformats.org/officeDocument/2006/relationships/image" Target="../media/image195.gif"/><Relationship Id="rId13" Type="http://schemas.openxmlformats.org/officeDocument/2006/relationships/image" Target="../media/image199.png"/><Relationship Id="rId3" Type="http://schemas.openxmlformats.org/officeDocument/2006/relationships/image" Target="../media/image190.png"/><Relationship Id="rId7" Type="http://schemas.openxmlformats.org/officeDocument/2006/relationships/image" Target="../media/image194.gif"/><Relationship Id="rId12" Type="http://schemas.openxmlformats.org/officeDocument/2006/relationships/hyperlink" Target="mailto:info@cens.am"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193.gif"/><Relationship Id="rId11" Type="http://schemas.openxmlformats.org/officeDocument/2006/relationships/image" Target="../media/image198.svg"/><Relationship Id="rId5" Type="http://schemas.openxmlformats.org/officeDocument/2006/relationships/image" Target="../media/image192.gif"/><Relationship Id="rId10" Type="http://schemas.openxmlformats.org/officeDocument/2006/relationships/image" Target="../media/image197.png"/><Relationship Id="rId4" Type="http://schemas.openxmlformats.org/officeDocument/2006/relationships/image" Target="../media/image191.gif"/><Relationship Id="rId9" Type="http://schemas.openxmlformats.org/officeDocument/2006/relationships/image" Target="../media/image196.gif"/><Relationship Id="rId14" Type="http://schemas.openxmlformats.org/officeDocument/2006/relationships/image" Target="../media/image200.svg"/></Relationships>
</file>

<file path=ppt/slides/_rels/slide67.xml.rels><?xml version="1.0" encoding="UTF-8" standalone="yes"?>
<Relationships xmlns="http://schemas.openxmlformats.org/package/2006/relationships"><Relationship Id="rId3" Type="http://schemas.openxmlformats.org/officeDocument/2006/relationships/image" Target="../media/image201.jpg"/><Relationship Id="rId2" Type="http://schemas.openxmlformats.org/officeDocument/2006/relationships/image" Target="../media/image23.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Box 29">
            <a:extLst>
              <a:ext uri="{FF2B5EF4-FFF2-40B4-BE49-F238E27FC236}">
                <a16:creationId xmlns:a16="http://schemas.microsoft.com/office/drawing/2014/main" id="{6D6E217C-EE9A-4C29-B81D-3E6CBAA39E83}"/>
              </a:ext>
            </a:extLst>
          </p:cNvPr>
          <p:cNvSpPr txBox="1"/>
          <p:nvPr/>
        </p:nvSpPr>
        <p:spPr>
          <a:xfrm>
            <a:off x="810491" y="75191"/>
            <a:ext cx="6497704" cy="338554"/>
          </a:xfrm>
          <a:prstGeom prst="rect">
            <a:avLst/>
          </a:prstGeom>
          <a:noFill/>
        </p:spPr>
        <p:txBody>
          <a:bodyPr wrap="square" rtlCol="0">
            <a:spAutoFit/>
          </a:bodyPr>
          <a:lstStyle/>
          <a:p>
            <a:pPr algn="ctr"/>
            <a:r>
              <a:rPr lang="hy-AM" sz="16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«Առաջընթաց՝ արդյունավետ գիտությամբ – ԱԱԳ-2026»</a:t>
            </a:r>
            <a:endParaRPr lang="en-US" sz="16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endParaRPr>
          </a:p>
        </p:txBody>
      </p:sp>
      <p:grpSp>
        <p:nvGrpSpPr>
          <p:cNvPr id="40" name="Group 39">
            <a:extLst>
              <a:ext uri="{FF2B5EF4-FFF2-40B4-BE49-F238E27FC236}">
                <a16:creationId xmlns:a16="http://schemas.microsoft.com/office/drawing/2014/main" id="{0E1F9038-71C6-4FE5-B2E9-E8D12702EE74}"/>
              </a:ext>
            </a:extLst>
          </p:cNvPr>
          <p:cNvGrpSpPr/>
          <p:nvPr/>
        </p:nvGrpSpPr>
        <p:grpSpPr>
          <a:xfrm>
            <a:off x="4221803" y="-1998069"/>
            <a:ext cx="8666666" cy="8805320"/>
            <a:chOff x="2509482" y="-2821172"/>
            <a:chExt cx="9540905" cy="9561849"/>
          </a:xfrm>
          <a:blipFill>
            <a:blip r:embed="rId3"/>
            <a:stretch>
              <a:fillRect/>
            </a:stretch>
          </a:blipFill>
        </p:grpSpPr>
        <p:sp>
          <p:nvSpPr>
            <p:cNvPr id="32" name="Hexagon 31">
              <a:extLst>
                <a:ext uri="{FF2B5EF4-FFF2-40B4-BE49-F238E27FC236}">
                  <a16:creationId xmlns:a16="http://schemas.microsoft.com/office/drawing/2014/main" id="{3B5B46F0-2125-4370-B973-BE591841469B}"/>
                </a:ext>
              </a:extLst>
            </p:cNvPr>
            <p:cNvSpPr/>
            <p:nvPr/>
          </p:nvSpPr>
          <p:spPr>
            <a:xfrm>
              <a:off x="5472224" y="-1175610"/>
              <a:ext cx="3615070" cy="3083442"/>
            </a:xfrm>
            <a:prstGeom prst="hexag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微软雅黑"/>
                <a:cs typeface="+mn-cs"/>
              </a:endParaRPr>
            </a:p>
          </p:txBody>
        </p:sp>
        <p:sp>
          <p:nvSpPr>
            <p:cNvPr id="33" name="Hexagon 32">
              <a:extLst>
                <a:ext uri="{FF2B5EF4-FFF2-40B4-BE49-F238E27FC236}">
                  <a16:creationId xmlns:a16="http://schemas.microsoft.com/office/drawing/2014/main" id="{FB886B67-3797-46F4-90ED-75CD624A485C}"/>
                </a:ext>
              </a:extLst>
            </p:cNvPr>
            <p:cNvSpPr/>
            <p:nvPr/>
          </p:nvSpPr>
          <p:spPr>
            <a:xfrm>
              <a:off x="8435317" y="-2821172"/>
              <a:ext cx="3615070" cy="3083442"/>
            </a:xfrm>
            <a:prstGeom prst="hexag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微软雅黑"/>
                <a:cs typeface="+mn-cs"/>
              </a:endParaRPr>
            </a:p>
          </p:txBody>
        </p:sp>
        <p:sp>
          <p:nvSpPr>
            <p:cNvPr id="34" name="Hexagon 33">
              <a:extLst>
                <a:ext uri="{FF2B5EF4-FFF2-40B4-BE49-F238E27FC236}">
                  <a16:creationId xmlns:a16="http://schemas.microsoft.com/office/drawing/2014/main" id="{5A54E357-9199-4410-A270-3BF093016404}"/>
                </a:ext>
              </a:extLst>
            </p:cNvPr>
            <p:cNvSpPr/>
            <p:nvPr/>
          </p:nvSpPr>
          <p:spPr>
            <a:xfrm>
              <a:off x="8435317" y="418032"/>
              <a:ext cx="3615070" cy="3083442"/>
            </a:xfrm>
            <a:prstGeom prst="hexag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微软雅黑"/>
                <a:cs typeface="+mn-cs"/>
              </a:endParaRPr>
            </a:p>
          </p:txBody>
        </p:sp>
        <p:sp>
          <p:nvSpPr>
            <p:cNvPr id="35" name="Hexagon 34">
              <a:extLst>
                <a:ext uri="{FF2B5EF4-FFF2-40B4-BE49-F238E27FC236}">
                  <a16:creationId xmlns:a16="http://schemas.microsoft.com/office/drawing/2014/main" id="{4E416759-D41D-4111-A068-540214DE7095}"/>
                </a:ext>
              </a:extLst>
            </p:cNvPr>
            <p:cNvSpPr/>
            <p:nvPr/>
          </p:nvSpPr>
          <p:spPr>
            <a:xfrm>
              <a:off x="5472224" y="2011673"/>
              <a:ext cx="3615070" cy="3083442"/>
            </a:xfrm>
            <a:prstGeom prst="hexag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微软雅黑"/>
                <a:cs typeface="+mn-cs"/>
              </a:endParaRPr>
            </a:p>
          </p:txBody>
        </p:sp>
        <p:sp>
          <p:nvSpPr>
            <p:cNvPr id="36" name="Hexagon 35">
              <a:extLst>
                <a:ext uri="{FF2B5EF4-FFF2-40B4-BE49-F238E27FC236}">
                  <a16:creationId xmlns:a16="http://schemas.microsoft.com/office/drawing/2014/main" id="{BFFC1341-D16A-451D-A507-EAB7F708B2FB}"/>
                </a:ext>
              </a:extLst>
            </p:cNvPr>
            <p:cNvSpPr/>
            <p:nvPr/>
          </p:nvSpPr>
          <p:spPr>
            <a:xfrm>
              <a:off x="8435317" y="3657235"/>
              <a:ext cx="3615070" cy="3083442"/>
            </a:xfrm>
            <a:prstGeom prst="hexag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微软雅黑"/>
                <a:cs typeface="+mn-cs"/>
              </a:endParaRPr>
            </a:p>
          </p:txBody>
        </p:sp>
        <p:sp>
          <p:nvSpPr>
            <p:cNvPr id="38" name="Hexagon 37">
              <a:extLst>
                <a:ext uri="{FF2B5EF4-FFF2-40B4-BE49-F238E27FC236}">
                  <a16:creationId xmlns:a16="http://schemas.microsoft.com/office/drawing/2014/main" id="{1B9E1FF3-5714-41DF-AA24-43C9F34D67D6}"/>
                </a:ext>
              </a:extLst>
            </p:cNvPr>
            <p:cNvSpPr/>
            <p:nvPr/>
          </p:nvSpPr>
          <p:spPr>
            <a:xfrm>
              <a:off x="2509482" y="3657235"/>
              <a:ext cx="3615070" cy="3083442"/>
            </a:xfrm>
            <a:prstGeom prst="hexag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微软雅黑"/>
                <a:cs typeface="+mn-cs"/>
              </a:endParaRPr>
            </a:p>
          </p:txBody>
        </p:sp>
      </p:grpSp>
      <p:sp>
        <p:nvSpPr>
          <p:cNvPr id="41" name="Rectangle 40">
            <a:extLst>
              <a:ext uri="{FF2B5EF4-FFF2-40B4-BE49-F238E27FC236}">
                <a16:creationId xmlns:a16="http://schemas.microsoft.com/office/drawing/2014/main" id="{400554DA-53B5-452A-BEE5-F52E6F3621C7}"/>
              </a:ext>
            </a:extLst>
          </p:cNvPr>
          <p:cNvSpPr/>
          <p:nvPr/>
        </p:nvSpPr>
        <p:spPr>
          <a:xfrm>
            <a:off x="-308933" y="1094924"/>
            <a:ext cx="7639701" cy="707886"/>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rPr>
              <a:t>ՀՀ ԳԱԱ </a:t>
            </a:r>
            <a:r>
              <a:rPr kumimoji="0" lang="en-US" sz="2000" b="1" i="0" u="none" strike="noStrike" kern="1200" cap="none" spc="0" normalizeH="0" baseline="0" noProof="0" dirty="0" err="1">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rPr>
              <a:t>Էկոլոգանոոսֆերային</a:t>
            </a:r>
            <a:r>
              <a:rPr kumimoji="0" lang="en-US" sz="2000" b="1" i="0" u="none" strike="noStrike" kern="1200" cap="none" spc="0" normalizeH="0" baseline="0" noProof="0" dirty="0">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rPr>
              <a:t> </a:t>
            </a:r>
            <a:r>
              <a:rPr kumimoji="0" lang="en-US" sz="2000" b="1" i="0" u="none" strike="noStrike" kern="1200" cap="none" spc="0" normalizeH="0" baseline="0" noProof="0" dirty="0" err="1">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rPr>
              <a:t>հետազոտությունների</a:t>
            </a:r>
            <a:r>
              <a:rPr kumimoji="0" lang="en-US" sz="2000" b="1" i="0" u="none" strike="noStrike" kern="1200" cap="none" spc="0" normalizeH="0" baseline="0" noProof="0" dirty="0">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rPr>
              <a:t> </a:t>
            </a:r>
            <a:r>
              <a:rPr kumimoji="0" lang="en-US" sz="2000" b="1" i="0" u="none" strike="noStrike" kern="1200" cap="none" spc="0" normalizeH="0" baseline="0" noProof="0" dirty="0" err="1">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rPr>
              <a:t>կենտրոն</a:t>
            </a:r>
            <a:r>
              <a:rPr kumimoji="0" lang="en-US" sz="2000" b="1" i="0" u="none" strike="noStrike" kern="1200" cap="none" spc="0" normalizeH="0" baseline="0" noProof="0" dirty="0">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rPr>
              <a:t> (</a:t>
            </a:r>
            <a:r>
              <a:rPr kumimoji="0" lang="en-US" sz="2000" b="1" i="0" u="none" strike="noStrike" kern="1200" cap="none" spc="0" normalizeH="0" baseline="0" noProof="0" dirty="0" err="1">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rPr>
              <a:t>Էկոկենտրոն</a:t>
            </a:r>
            <a:r>
              <a:rPr kumimoji="0" lang="en-US" sz="2000" b="1" i="0" u="none" strike="noStrike" kern="1200" cap="none" spc="0" normalizeH="0" baseline="0" noProof="0" dirty="0">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rPr>
              <a:t>)</a:t>
            </a:r>
          </a:p>
        </p:txBody>
      </p:sp>
      <p:pic>
        <p:nvPicPr>
          <p:cNvPr id="13" name="Picture 12">
            <a:extLst>
              <a:ext uri="{FF2B5EF4-FFF2-40B4-BE49-F238E27FC236}">
                <a16:creationId xmlns:a16="http://schemas.microsoft.com/office/drawing/2014/main" id="{81087D35-9216-41FC-8FF7-C3D1C416522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67505" y="5291886"/>
            <a:ext cx="1975262" cy="1445891"/>
          </a:xfrm>
          <a:prstGeom prst="rect">
            <a:avLst/>
          </a:prstGeom>
        </p:spPr>
      </p:pic>
      <p:sp>
        <p:nvSpPr>
          <p:cNvPr id="14" name="TextBox 13">
            <a:extLst>
              <a:ext uri="{FF2B5EF4-FFF2-40B4-BE49-F238E27FC236}">
                <a16:creationId xmlns:a16="http://schemas.microsoft.com/office/drawing/2014/main" id="{3751A36D-DEB5-47D6-91B8-01DB01CB491A}"/>
              </a:ext>
            </a:extLst>
          </p:cNvPr>
          <p:cNvSpPr txBox="1"/>
          <p:nvPr/>
        </p:nvSpPr>
        <p:spPr>
          <a:xfrm>
            <a:off x="-181272" y="4054255"/>
            <a:ext cx="4608094" cy="1138773"/>
          </a:xfrm>
          <a:prstGeom prst="rect">
            <a:avLst/>
          </a:prstGeom>
          <a:noFill/>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err="1">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rPr>
              <a:t>Զեկուցող</a:t>
            </a:r>
            <a:r>
              <a:rPr kumimoji="0" lang="en-US" sz="2000" b="1" i="0" u="none" strike="noStrike" kern="1200" cap="none" spc="0" normalizeH="0" baseline="0" noProof="0" dirty="0">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rPr>
              <a:t>՝ Լ. </a:t>
            </a:r>
            <a:r>
              <a:rPr kumimoji="0" lang="en-US" sz="2000" b="1" i="0" u="none" strike="noStrike" kern="1200" cap="none" spc="0" normalizeH="0" baseline="0" noProof="0" dirty="0" err="1">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rPr>
              <a:t>Սահակյան</a:t>
            </a:r>
            <a:endParaRPr kumimoji="0" lang="en-US" sz="2000" b="1" i="0" u="none" strike="noStrike" kern="1200" cap="none" spc="0" normalizeH="0" baseline="0" noProof="0" dirty="0">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lang="en-US" sz="2000" b="1" dirty="0" err="1">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Համազեկուցող</a:t>
            </a:r>
            <a:r>
              <a:rPr lang="en-US" sz="20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 Դ. </a:t>
            </a:r>
            <a:r>
              <a:rPr lang="en-US" sz="2000" b="1" dirty="0" err="1">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Պիպոյան</a:t>
            </a:r>
            <a:endParaRPr lang="en-US" sz="20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err="1">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rPr>
              <a:t>Համահեղինակ</a:t>
            </a:r>
            <a:r>
              <a:rPr kumimoji="0" lang="en-US" sz="2000" b="1" i="0" u="none" strike="noStrike" kern="1200" cap="none" spc="0" normalizeH="0" baseline="0" noProof="0" dirty="0">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rPr>
              <a:t>՝ Մ. </a:t>
            </a:r>
            <a:r>
              <a:rPr kumimoji="0" lang="en-US" sz="2000" b="1" i="0" u="none" strike="noStrike" kern="1200" cap="none" spc="0" normalizeH="0" baseline="0" noProof="0" dirty="0" err="1">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rPr>
              <a:t>Բեգլարյան</a:t>
            </a:r>
            <a:endParaRPr kumimoji="0" lang="en-US" sz="1600" b="1" i="0" u="none" strike="noStrike" kern="1200" cap="none" spc="0" normalizeH="0" baseline="0" noProof="0" dirty="0">
              <a:ln>
                <a:noFill/>
              </a:ln>
              <a:solidFill>
                <a:srgbClr val="4472C4">
                  <a:lumMod val="50000"/>
                </a:srgbClr>
              </a:solidFill>
              <a:effectLst>
                <a:outerShdw blurRad="38100" dist="38100" dir="2700000" algn="tl">
                  <a:srgbClr val="000000">
                    <a:alpha val="43137"/>
                  </a:srgbClr>
                </a:outerShdw>
              </a:effectLst>
              <a:uLnTx/>
              <a:uFillTx/>
              <a:latin typeface="Arial" charset="0"/>
              <a:ea typeface="微软雅黑"/>
              <a:cs typeface="Arial" charset="0"/>
            </a:endParaRPr>
          </a:p>
        </p:txBody>
      </p:sp>
      <p:sp>
        <p:nvSpPr>
          <p:cNvPr id="2" name="TextBox 1">
            <a:extLst>
              <a:ext uri="{FF2B5EF4-FFF2-40B4-BE49-F238E27FC236}">
                <a16:creationId xmlns:a16="http://schemas.microsoft.com/office/drawing/2014/main" id="{26630C9A-50C5-47AE-A48D-82A8FD460F4F}"/>
              </a:ext>
            </a:extLst>
          </p:cNvPr>
          <p:cNvSpPr txBox="1"/>
          <p:nvPr/>
        </p:nvSpPr>
        <p:spPr>
          <a:xfrm>
            <a:off x="58873" y="6367837"/>
            <a:ext cx="4608094" cy="369332"/>
          </a:xfrm>
          <a:prstGeom prst="rect">
            <a:avLst/>
          </a:prstGeom>
          <a:noFill/>
        </p:spPr>
        <p:txBody>
          <a:bodyPr wrap="square" rtlCol="0">
            <a:spAutoFit/>
          </a:bodyPr>
          <a:lstStyle>
            <a:defPPr>
              <a:defRPr lang="en-US"/>
            </a:defPPr>
            <a:lvl1pPr>
              <a:defRPr sz="2000" b="1">
                <a:solidFill>
                  <a:srgbClr val="4472C4">
                    <a:lumMod val="50000"/>
                  </a:srgbClr>
                </a:solidFill>
                <a:latin typeface="Arial" charset="0"/>
                <a:ea typeface="微软雅黑"/>
                <a:cs typeface="Arial" charset="0"/>
              </a:defRPr>
            </a:lvl1pPr>
          </a:lstStyle>
          <a:p>
            <a:pPr algn="ctr"/>
            <a:r>
              <a:rPr lang="en-US" sz="1800" dirty="0" err="1"/>
              <a:t>Մայիսի</a:t>
            </a:r>
            <a:r>
              <a:rPr lang="en-US" sz="1800" dirty="0"/>
              <a:t> 11-16-ը, ք. </a:t>
            </a:r>
            <a:r>
              <a:rPr lang="en-US" sz="1800" dirty="0" err="1"/>
              <a:t>Դիլիջան</a:t>
            </a:r>
            <a:endParaRPr lang="en-US" sz="1800" dirty="0"/>
          </a:p>
        </p:txBody>
      </p:sp>
      <p:pic>
        <p:nvPicPr>
          <p:cNvPr id="5" name="Picture 4">
            <a:extLst>
              <a:ext uri="{FF2B5EF4-FFF2-40B4-BE49-F238E27FC236}">
                <a16:creationId xmlns:a16="http://schemas.microsoft.com/office/drawing/2014/main" id="{EE558EB1-8873-4E72-B37C-0AA1430EF407}"/>
              </a:ext>
            </a:extLst>
          </p:cNvPr>
          <p:cNvPicPr>
            <a:picLocks noChangeAspect="1"/>
          </p:cNvPicPr>
          <p:nvPr/>
        </p:nvPicPr>
        <p:blipFill rotWithShape="1">
          <a:blip r:embed="rId5"/>
          <a:srcRect l="1278" t="23127" r="53465" b="3940"/>
          <a:stretch/>
        </p:blipFill>
        <p:spPr>
          <a:xfrm>
            <a:off x="-1" y="1"/>
            <a:ext cx="1132609" cy="1026724"/>
          </a:xfrm>
          <a:prstGeom prst="rect">
            <a:avLst/>
          </a:prstGeom>
        </p:spPr>
      </p:pic>
      <p:grpSp>
        <p:nvGrpSpPr>
          <p:cNvPr id="4" name="Group 3">
            <a:extLst>
              <a:ext uri="{FF2B5EF4-FFF2-40B4-BE49-F238E27FC236}">
                <a16:creationId xmlns:a16="http://schemas.microsoft.com/office/drawing/2014/main" id="{AA085561-28F8-4ECF-8BD2-0B9E42DE2195}"/>
              </a:ext>
            </a:extLst>
          </p:cNvPr>
          <p:cNvGrpSpPr/>
          <p:nvPr/>
        </p:nvGrpSpPr>
        <p:grpSpPr>
          <a:xfrm>
            <a:off x="196560" y="1965811"/>
            <a:ext cx="5911325" cy="1840468"/>
            <a:chOff x="196560" y="1965811"/>
            <a:chExt cx="5911325" cy="1840468"/>
          </a:xfrm>
        </p:grpSpPr>
        <p:sp>
          <p:nvSpPr>
            <p:cNvPr id="6" name="TextBox 5">
              <a:extLst>
                <a:ext uri="{FF2B5EF4-FFF2-40B4-BE49-F238E27FC236}">
                  <a16:creationId xmlns:a16="http://schemas.microsoft.com/office/drawing/2014/main" id="{45A1E2D0-673E-4876-B635-2A769BEAD2D7}"/>
                </a:ext>
              </a:extLst>
            </p:cNvPr>
            <p:cNvSpPr txBox="1"/>
            <p:nvPr/>
          </p:nvSpPr>
          <p:spPr>
            <a:xfrm>
              <a:off x="339436" y="2144286"/>
              <a:ext cx="5756564" cy="1661993"/>
            </a:xfrm>
            <a:prstGeom prst="rect">
              <a:avLst/>
            </a:prstGeom>
            <a:noFill/>
          </p:spPr>
          <p:txBody>
            <a:bodyPr wrap="square" rtlCol="0">
              <a:spAutoFit/>
            </a:bodyPr>
            <a:lstStyle/>
            <a:p>
              <a:pPr algn="ctr"/>
              <a:r>
                <a:rPr lang="hy-AM" sz="20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«ՀՀ-ում միկրոսննդանյութերի ընդունման գնահատում և հանրային իրազեկման համար անհրաժեշտ գիտամեթոդական ապահովում»</a:t>
              </a:r>
              <a:r>
                <a:rPr lang="en-US" sz="20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 </a:t>
              </a:r>
              <a:r>
                <a:rPr lang="en-US" sz="2000" b="1" dirty="0" err="1">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Նպատակային</a:t>
              </a:r>
              <a:r>
                <a:rPr lang="en-US" sz="20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 </a:t>
              </a:r>
              <a:r>
                <a:rPr lang="en-US" sz="2000" b="1" dirty="0" err="1">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ծրագիր</a:t>
              </a:r>
              <a:r>
                <a:rPr lang="hy-AM" sz="20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 </a:t>
              </a:r>
              <a:endParaRPr lang="en-US" sz="20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endParaRPr>
            </a:p>
            <a:p>
              <a:pPr algn="ctr"/>
              <a:endParaRPr lang="en-US" sz="22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endParaRPr>
            </a:p>
          </p:txBody>
        </p:sp>
        <p:grpSp>
          <p:nvGrpSpPr>
            <p:cNvPr id="3" name="Group 2">
              <a:extLst>
                <a:ext uri="{FF2B5EF4-FFF2-40B4-BE49-F238E27FC236}">
                  <a16:creationId xmlns:a16="http://schemas.microsoft.com/office/drawing/2014/main" id="{52E9F0E4-2B12-4160-842A-15738F954889}"/>
                </a:ext>
              </a:extLst>
            </p:cNvPr>
            <p:cNvGrpSpPr/>
            <p:nvPr/>
          </p:nvGrpSpPr>
          <p:grpSpPr>
            <a:xfrm>
              <a:off x="196560" y="1965811"/>
              <a:ext cx="5911325" cy="1526800"/>
              <a:chOff x="196560" y="1965811"/>
              <a:chExt cx="5911325" cy="1526800"/>
            </a:xfrm>
          </p:grpSpPr>
          <p:sp>
            <p:nvSpPr>
              <p:cNvPr id="7" name="Half Frame 6">
                <a:extLst>
                  <a:ext uri="{FF2B5EF4-FFF2-40B4-BE49-F238E27FC236}">
                    <a16:creationId xmlns:a16="http://schemas.microsoft.com/office/drawing/2014/main" id="{3CBC1DD4-29B9-45A5-BFC4-5061B6C75485}"/>
                  </a:ext>
                </a:extLst>
              </p:cNvPr>
              <p:cNvSpPr/>
              <p:nvPr/>
            </p:nvSpPr>
            <p:spPr>
              <a:xfrm>
                <a:off x="339436" y="2124207"/>
                <a:ext cx="316921" cy="319058"/>
              </a:xfrm>
              <a:prstGeom prst="halfFrame">
                <a:avLst/>
              </a:prstGeom>
              <a:solidFill>
                <a:srgbClr val="002060"/>
              </a:solidFill>
              <a:ln>
                <a:solidFill>
                  <a:srgbClr val="002060"/>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solidFill>
                    <a:schemeClr val="tx1"/>
                  </a:solidFill>
                </a:endParaRPr>
              </a:p>
            </p:txBody>
          </p:sp>
          <p:sp>
            <p:nvSpPr>
              <p:cNvPr id="19" name="Half Frame 18">
                <a:extLst>
                  <a:ext uri="{FF2B5EF4-FFF2-40B4-BE49-F238E27FC236}">
                    <a16:creationId xmlns:a16="http://schemas.microsoft.com/office/drawing/2014/main" id="{E62A5477-D85E-4F51-AC8A-9A6DB8644947}"/>
                  </a:ext>
                </a:extLst>
              </p:cNvPr>
              <p:cNvSpPr/>
              <p:nvPr/>
            </p:nvSpPr>
            <p:spPr>
              <a:xfrm rot="8162250">
                <a:off x="5556287" y="3158647"/>
                <a:ext cx="316921" cy="319058"/>
              </a:xfrm>
              <a:prstGeom prst="halfFrame">
                <a:avLst/>
              </a:prstGeom>
              <a:solidFill>
                <a:srgbClr val="002060"/>
              </a:solidFill>
              <a:ln>
                <a:solidFill>
                  <a:srgbClr val="002060"/>
                </a:solidFill>
              </a:ln>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a:solidFill>
                    <a:schemeClr val="tx1"/>
                  </a:solidFill>
                </a:endParaRPr>
              </a:p>
            </p:txBody>
          </p:sp>
          <p:sp>
            <p:nvSpPr>
              <p:cNvPr id="21" name="Half Frame 20">
                <a:extLst>
                  <a:ext uri="{FF2B5EF4-FFF2-40B4-BE49-F238E27FC236}">
                    <a16:creationId xmlns:a16="http://schemas.microsoft.com/office/drawing/2014/main" id="{9F96BDCD-3422-497F-B4E3-C89EAF1C5C37}"/>
                  </a:ext>
                </a:extLst>
              </p:cNvPr>
              <p:cNvSpPr/>
              <p:nvPr/>
            </p:nvSpPr>
            <p:spPr>
              <a:xfrm>
                <a:off x="196560" y="1965811"/>
                <a:ext cx="316921" cy="319058"/>
              </a:xfrm>
              <a:prstGeom prst="halfFrame">
                <a:avLst/>
              </a:prstGeom>
              <a:solidFill>
                <a:srgbClr val="002060"/>
              </a:solidFill>
              <a:ln>
                <a:solidFill>
                  <a:srgbClr val="002060"/>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solidFill>
                    <a:schemeClr val="tx1"/>
                  </a:solidFill>
                </a:endParaRPr>
              </a:p>
            </p:txBody>
          </p:sp>
          <p:sp>
            <p:nvSpPr>
              <p:cNvPr id="22" name="Half Frame 21">
                <a:extLst>
                  <a:ext uri="{FF2B5EF4-FFF2-40B4-BE49-F238E27FC236}">
                    <a16:creationId xmlns:a16="http://schemas.microsoft.com/office/drawing/2014/main" id="{FE79AF1E-34B1-4400-81DE-EC3E889554BD}"/>
                  </a:ext>
                </a:extLst>
              </p:cNvPr>
              <p:cNvSpPr/>
              <p:nvPr/>
            </p:nvSpPr>
            <p:spPr>
              <a:xfrm rot="8162250">
                <a:off x="5790964" y="3173553"/>
                <a:ext cx="316921" cy="319058"/>
              </a:xfrm>
              <a:prstGeom prst="halfFrame">
                <a:avLst/>
              </a:prstGeom>
              <a:solidFill>
                <a:srgbClr val="002060"/>
              </a:solidFill>
              <a:ln>
                <a:solidFill>
                  <a:srgbClr val="002060"/>
                </a:solidFill>
              </a:ln>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a:solidFill>
                    <a:schemeClr val="tx1"/>
                  </a:solidFill>
                </a:endParaRPr>
              </a:p>
            </p:txBody>
          </p:sp>
        </p:grpSp>
      </p:grpSp>
    </p:spTree>
    <p:extLst>
      <p:ext uri="{BB962C8B-B14F-4D97-AF65-F5344CB8AC3E}">
        <p14:creationId xmlns:p14="http://schemas.microsoft.com/office/powerpoint/2010/main" val="3529745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Shape 48"/>
        <p:cNvGrpSpPr/>
        <p:nvPr/>
      </p:nvGrpSpPr>
      <p:grpSpPr>
        <a:xfrm>
          <a:off x="0" y="0"/>
          <a:ext cx="0" cy="0"/>
          <a:chOff x="0" y="0"/>
          <a:chExt cx="0" cy="0"/>
        </a:xfrm>
      </p:grpSpPr>
      <p:sp>
        <p:nvSpPr>
          <p:cNvPr id="52" name="Google Shape;52;p8"/>
          <p:cNvSpPr txBox="1">
            <a:spLocks noGrp="1"/>
          </p:cNvSpPr>
          <p:nvPr>
            <p:ph type="body" idx="1"/>
          </p:nvPr>
        </p:nvSpPr>
        <p:spPr>
          <a:xfrm>
            <a:off x="92601" y="57875"/>
            <a:ext cx="7222600" cy="6481821"/>
          </a:xfrm>
          <a:prstGeom prst="rect">
            <a:avLst/>
          </a:prstGeom>
          <a:solidFill>
            <a:srgbClr val="AFCBA9">
              <a:alpha val="22000"/>
            </a:srgbClr>
          </a:solidFill>
          <a:ln>
            <a:noFill/>
          </a:ln>
          <a:effectLst>
            <a:outerShdw blurRad="57150" dist="19050" dir="5400000" algn="bl" rotWithShape="0">
              <a:srgbClr val="000000">
                <a:alpha val="50000"/>
              </a:srgbClr>
            </a:outerShdw>
          </a:effectLst>
        </p:spPr>
        <p:txBody>
          <a:bodyPr spcFirstLastPara="1" wrap="square" lIns="121900" tIns="60933" rIns="121900" bIns="60933" anchor="t" anchorCtr="0">
            <a:noAutofit/>
          </a:bodyPr>
          <a:lstStyle/>
          <a:p>
            <a:pPr algn="ctr"/>
            <a:r>
              <a:rPr lang="hy-AM" sz="2000" b="1" dirty="0">
                <a:solidFill>
                  <a:schemeClr val="tx1"/>
                </a:solidFill>
              </a:rPr>
              <a:t>Կենսագրություն</a:t>
            </a:r>
            <a:endParaRPr lang="en-US" sz="2000" b="1" dirty="0">
              <a:solidFill>
                <a:schemeClr val="tx1"/>
              </a:solidFill>
            </a:endParaRPr>
          </a:p>
          <a:p>
            <a:pPr marL="0" indent="0" algn="just">
              <a:lnSpc>
                <a:spcPct val="100000"/>
              </a:lnSpc>
              <a:buSzPts val="1200"/>
              <a:buNone/>
            </a:pPr>
            <a:r>
              <a:rPr lang="en-US" sz="1800" dirty="0" err="1">
                <a:latin typeface="Calibri"/>
                <a:cs typeface="Calibri"/>
              </a:rPr>
              <a:t>Տնօրեն</a:t>
            </a:r>
            <a:r>
              <a:rPr lang="en-US" sz="1800" dirty="0">
                <a:latin typeface="Calibri"/>
                <a:cs typeface="Calibri"/>
              </a:rPr>
              <a:t>՝ </a:t>
            </a:r>
            <a:r>
              <a:rPr lang="en-US" sz="1800" dirty="0" err="1">
                <a:latin typeface="Calibri"/>
                <a:cs typeface="Calibri"/>
              </a:rPr>
              <a:t>Էկոկենտրոնի</a:t>
            </a:r>
            <a:r>
              <a:rPr lang="en-US" sz="1800" dirty="0">
                <a:latin typeface="Calibri"/>
                <a:cs typeface="Calibri"/>
              </a:rPr>
              <a:t>, </a:t>
            </a:r>
            <a:r>
              <a:rPr lang="en-US" sz="1800" dirty="0" err="1">
                <a:latin typeface="Calibri"/>
                <a:cs typeface="Calibri"/>
              </a:rPr>
              <a:t>աշխ</a:t>
            </a:r>
            <a:r>
              <a:rPr lang="en-US" sz="1800" dirty="0">
                <a:latin typeface="Calibri"/>
                <a:cs typeface="Calibri"/>
              </a:rPr>
              <a:t>. </a:t>
            </a:r>
            <a:r>
              <a:rPr lang="en-US" sz="1800" dirty="0" err="1">
                <a:latin typeface="Calibri"/>
                <a:cs typeface="Calibri"/>
              </a:rPr>
              <a:t>գիտ</a:t>
            </a:r>
            <a:r>
              <a:rPr lang="en-US" sz="1800" dirty="0">
                <a:latin typeface="Calibri"/>
                <a:cs typeface="Calibri"/>
              </a:rPr>
              <a:t>. </a:t>
            </a:r>
            <a:r>
              <a:rPr lang="en-US" sz="1800" dirty="0" err="1">
                <a:latin typeface="Calibri"/>
                <a:cs typeface="Calibri"/>
              </a:rPr>
              <a:t>թեկնածու</a:t>
            </a:r>
            <a:r>
              <a:rPr lang="en-US" sz="1800" dirty="0">
                <a:latin typeface="Calibri"/>
                <a:cs typeface="Calibri"/>
              </a:rPr>
              <a:t> </a:t>
            </a:r>
          </a:p>
          <a:p>
            <a:pPr marL="0" indent="0" algn="just">
              <a:lnSpc>
                <a:spcPct val="100000"/>
              </a:lnSpc>
              <a:buSzPts val="1200"/>
            </a:pPr>
            <a:r>
              <a:rPr lang="en-US" sz="1800" dirty="0" err="1">
                <a:latin typeface="Calibri"/>
                <a:cs typeface="Calibri"/>
              </a:rPr>
              <a:t>Ամբիոնի</a:t>
            </a:r>
            <a:r>
              <a:rPr lang="en-US" sz="1800" dirty="0">
                <a:latin typeface="Calibri"/>
                <a:cs typeface="Calibri"/>
              </a:rPr>
              <a:t> </a:t>
            </a:r>
            <a:r>
              <a:rPr lang="en-US" sz="1800" dirty="0" err="1">
                <a:latin typeface="Calibri"/>
                <a:cs typeface="Calibri"/>
              </a:rPr>
              <a:t>վարիչ</a:t>
            </a:r>
            <a:r>
              <a:rPr lang="en-US" sz="1800" dirty="0">
                <a:latin typeface="Calibri"/>
                <a:cs typeface="Calibri"/>
              </a:rPr>
              <a:t>, </a:t>
            </a:r>
            <a:r>
              <a:rPr lang="en-US" sz="1800" dirty="0" err="1">
                <a:latin typeface="Calibri"/>
                <a:cs typeface="Calibri"/>
              </a:rPr>
              <a:t>դասախոս</a:t>
            </a:r>
            <a:r>
              <a:rPr lang="en-US" sz="1800" dirty="0">
                <a:latin typeface="Calibri"/>
                <a:cs typeface="Calibri"/>
              </a:rPr>
              <a:t>՝ </a:t>
            </a:r>
            <a:r>
              <a:rPr lang="en-US" sz="1800" dirty="0" err="1">
                <a:latin typeface="Calibri"/>
                <a:cs typeface="Calibri"/>
              </a:rPr>
              <a:t>Էկոկենտրոնի</a:t>
            </a:r>
            <a:r>
              <a:rPr lang="en-US" sz="1800" dirty="0">
                <a:latin typeface="Calibri"/>
                <a:cs typeface="Calibri"/>
              </a:rPr>
              <a:t> և ԳԿՄԿ       </a:t>
            </a:r>
          </a:p>
          <a:p>
            <a:pPr marL="0" indent="0" algn="just">
              <a:lnSpc>
                <a:spcPct val="100000"/>
              </a:lnSpc>
              <a:buSzPts val="1200"/>
            </a:pPr>
            <a:r>
              <a:rPr lang="en-US" sz="1800" dirty="0">
                <a:latin typeface="Calibri"/>
                <a:cs typeface="Calibri"/>
              </a:rPr>
              <a:t>                                               «</a:t>
            </a:r>
            <a:r>
              <a:rPr lang="en-US" sz="1800" dirty="0" err="1">
                <a:latin typeface="Calibri"/>
                <a:cs typeface="Calibri"/>
              </a:rPr>
              <a:t>Բնապահպանություն</a:t>
            </a:r>
            <a:r>
              <a:rPr lang="en-US" sz="1800" dirty="0">
                <a:latin typeface="Calibri"/>
                <a:cs typeface="Calibri"/>
              </a:rPr>
              <a:t> և </a:t>
            </a:r>
            <a:r>
              <a:rPr lang="en-US" sz="1800" dirty="0" err="1">
                <a:latin typeface="Calibri"/>
                <a:cs typeface="Calibri"/>
              </a:rPr>
              <a:t>բնօգտագործում</a:t>
            </a:r>
            <a:r>
              <a:rPr lang="en-US" sz="1800" dirty="0">
                <a:latin typeface="Calibri"/>
                <a:cs typeface="Calibri"/>
              </a:rPr>
              <a:t>»</a:t>
            </a:r>
            <a:endParaRPr lang="ru-RU" sz="1800" dirty="0">
              <a:latin typeface="Calibri"/>
              <a:cs typeface="Calibri"/>
            </a:endParaRPr>
          </a:p>
          <a:p>
            <a:pPr marL="0" indent="0" algn="just">
              <a:lnSpc>
                <a:spcPct val="100000"/>
              </a:lnSpc>
              <a:buSzPts val="1200"/>
              <a:buNone/>
            </a:pPr>
            <a:r>
              <a:rPr lang="en-US" sz="1800" dirty="0" err="1">
                <a:latin typeface="Calibri"/>
                <a:cs typeface="Calibri"/>
              </a:rPr>
              <a:t>Գիտական</a:t>
            </a:r>
            <a:r>
              <a:rPr lang="en-US" sz="1800" dirty="0">
                <a:latin typeface="Calibri"/>
                <a:cs typeface="Calibri"/>
              </a:rPr>
              <a:t> </a:t>
            </a:r>
            <a:r>
              <a:rPr lang="en-US" sz="1800" dirty="0" err="1">
                <a:latin typeface="Calibri"/>
                <a:cs typeface="Calibri"/>
              </a:rPr>
              <a:t>ուսումնասիր</a:t>
            </a:r>
            <a:r>
              <a:rPr lang="en-US" sz="1800" dirty="0">
                <a:latin typeface="Calibri"/>
                <a:cs typeface="Calibri"/>
              </a:rPr>
              <a:t>. </a:t>
            </a:r>
            <a:r>
              <a:rPr lang="en-US" sz="1800" dirty="0" err="1">
                <a:latin typeface="Calibri"/>
                <a:cs typeface="Calibri"/>
              </a:rPr>
              <a:t>շրջանակ</a:t>
            </a:r>
            <a:r>
              <a:rPr lang="en-US" sz="1800" dirty="0">
                <a:latin typeface="Calibri"/>
                <a:cs typeface="Calibri"/>
              </a:rPr>
              <a:t>՝ </a:t>
            </a:r>
          </a:p>
          <a:p>
            <a:pPr algn="just">
              <a:lnSpc>
                <a:spcPct val="100000"/>
              </a:lnSpc>
              <a:buSzPts val="1200"/>
              <a:buFont typeface="Wingdings" panose="05000000000000000000" pitchFamily="2" charset="2"/>
              <a:buChar char="§"/>
            </a:pPr>
            <a:r>
              <a:rPr lang="en-US" sz="1800" dirty="0" err="1">
                <a:latin typeface="Calibri"/>
                <a:cs typeface="Calibri"/>
              </a:rPr>
              <a:t>շրջակա</a:t>
            </a:r>
            <a:r>
              <a:rPr lang="en-US" sz="1800" dirty="0">
                <a:latin typeface="Calibri"/>
                <a:cs typeface="Calibri"/>
              </a:rPr>
              <a:t> </a:t>
            </a:r>
            <a:r>
              <a:rPr lang="en-US" sz="1800" dirty="0" err="1">
                <a:latin typeface="Calibri"/>
                <a:cs typeface="Calibri"/>
              </a:rPr>
              <a:t>միջավայրի</a:t>
            </a:r>
            <a:r>
              <a:rPr lang="en-US" sz="1800" dirty="0">
                <a:latin typeface="Calibri"/>
                <a:cs typeface="Calibri"/>
              </a:rPr>
              <a:t> </a:t>
            </a:r>
            <a:r>
              <a:rPr lang="en-US" sz="1800" dirty="0" err="1">
                <a:latin typeface="Calibri"/>
                <a:cs typeface="Calibri"/>
              </a:rPr>
              <a:t>գիտություններ</a:t>
            </a:r>
            <a:endParaRPr lang="en-US" sz="1800" dirty="0">
              <a:latin typeface="Calibri"/>
              <a:cs typeface="Calibri"/>
            </a:endParaRPr>
          </a:p>
          <a:p>
            <a:pPr algn="just">
              <a:lnSpc>
                <a:spcPct val="100000"/>
              </a:lnSpc>
              <a:buSzPts val="1200"/>
              <a:buFont typeface="Wingdings" panose="05000000000000000000" pitchFamily="2" charset="2"/>
              <a:buChar char="§"/>
            </a:pPr>
            <a:r>
              <a:rPr lang="en-US" sz="1800" dirty="0" err="1">
                <a:latin typeface="Calibri"/>
                <a:cs typeface="Calibri"/>
              </a:rPr>
              <a:t>շրջակա</a:t>
            </a:r>
            <a:r>
              <a:rPr lang="en-US" sz="1800" dirty="0">
                <a:latin typeface="Calibri"/>
                <a:cs typeface="Calibri"/>
              </a:rPr>
              <a:t> </a:t>
            </a:r>
            <a:r>
              <a:rPr lang="en-US" sz="1800" dirty="0" err="1">
                <a:latin typeface="Calibri"/>
                <a:cs typeface="Calibri"/>
              </a:rPr>
              <a:t>միջավայրի</a:t>
            </a:r>
            <a:r>
              <a:rPr lang="en-US" sz="1800" dirty="0">
                <a:latin typeface="Calibri"/>
                <a:cs typeface="Calibri"/>
              </a:rPr>
              <a:t> </a:t>
            </a:r>
            <a:r>
              <a:rPr lang="en-US" sz="1800" dirty="0" err="1">
                <a:latin typeface="Calibri"/>
                <a:cs typeface="Calibri"/>
              </a:rPr>
              <a:t>երկրաքիմիա</a:t>
            </a:r>
            <a:endParaRPr lang="en-US" sz="1800" dirty="0">
              <a:latin typeface="Calibri"/>
              <a:cs typeface="Calibri"/>
            </a:endParaRPr>
          </a:p>
          <a:p>
            <a:pPr algn="just">
              <a:lnSpc>
                <a:spcPct val="100000"/>
              </a:lnSpc>
              <a:buSzPts val="1200"/>
              <a:buFont typeface="Wingdings" panose="05000000000000000000" pitchFamily="2" charset="2"/>
              <a:buChar char="§"/>
            </a:pPr>
            <a:r>
              <a:rPr lang="hy-AM" sz="1800" dirty="0">
                <a:latin typeface="Calibri"/>
                <a:cs typeface="Calibri"/>
              </a:rPr>
              <a:t>քաղաքային և հանքարդյունաբերական երկրաքիմիա </a:t>
            </a:r>
            <a:endParaRPr lang="en-US" sz="1800" dirty="0">
              <a:latin typeface="Calibri"/>
              <a:cs typeface="Calibri"/>
            </a:endParaRPr>
          </a:p>
          <a:p>
            <a:pPr algn="just">
              <a:lnSpc>
                <a:spcPct val="100000"/>
              </a:lnSpc>
              <a:buSzPts val="1200"/>
              <a:buFont typeface="Wingdings" panose="05000000000000000000" pitchFamily="2" charset="2"/>
              <a:buChar char="§"/>
            </a:pPr>
            <a:r>
              <a:rPr lang="hy-AM" sz="1800" dirty="0">
                <a:latin typeface="Calibri"/>
                <a:cs typeface="Calibri"/>
              </a:rPr>
              <a:t>Էկոլոգիա</a:t>
            </a:r>
            <a:r>
              <a:rPr lang="en-US" sz="1800" dirty="0">
                <a:latin typeface="Calibri"/>
                <a:cs typeface="Calibri"/>
              </a:rPr>
              <a:t>, </a:t>
            </a:r>
            <a:r>
              <a:rPr lang="en-US" sz="1800" dirty="0" err="1">
                <a:latin typeface="Calibri"/>
                <a:cs typeface="Calibri"/>
              </a:rPr>
              <a:t>բնապահպանություն</a:t>
            </a:r>
            <a:r>
              <a:rPr lang="en-US" sz="1800" dirty="0">
                <a:latin typeface="Calibri"/>
                <a:cs typeface="Calibri"/>
              </a:rPr>
              <a:t>, </a:t>
            </a:r>
            <a:r>
              <a:rPr lang="en-US" sz="1800" dirty="0" err="1">
                <a:latin typeface="Calibri"/>
                <a:cs typeface="Calibri"/>
              </a:rPr>
              <a:t>բնօգտագործում</a:t>
            </a:r>
            <a:endParaRPr lang="en-US" sz="1800" dirty="0">
              <a:latin typeface="Calibri"/>
              <a:cs typeface="Calibri"/>
            </a:endParaRPr>
          </a:p>
          <a:p>
            <a:pPr marL="0" indent="0" algn="just">
              <a:lnSpc>
                <a:spcPct val="100000"/>
              </a:lnSpc>
              <a:buSzPts val="1200"/>
            </a:pPr>
            <a:r>
              <a:rPr lang="en-US" sz="1800" dirty="0" err="1">
                <a:latin typeface="Calibri"/>
                <a:cs typeface="Calibri"/>
              </a:rPr>
              <a:t>Ավելի</a:t>
            </a:r>
            <a:r>
              <a:rPr lang="en-US" sz="1800" dirty="0">
                <a:latin typeface="Calibri"/>
                <a:cs typeface="Calibri"/>
              </a:rPr>
              <a:t> </a:t>
            </a:r>
            <a:r>
              <a:rPr lang="en-US" sz="1800" dirty="0" err="1">
                <a:latin typeface="Calibri"/>
                <a:cs typeface="Calibri"/>
              </a:rPr>
              <a:t>քան</a:t>
            </a:r>
            <a:r>
              <a:rPr lang="en-US" sz="1800" dirty="0">
                <a:latin typeface="Calibri"/>
                <a:cs typeface="Calibri"/>
              </a:rPr>
              <a:t> 40 </a:t>
            </a:r>
            <a:r>
              <a:rPr lang="en-US" sz="1800" dirty="0" err="1">
                <a:latin typeface="Calibri"/>
                <a:cs typeface="Calibri"/>
              </a:rPr>
              <a:t>տեղական</a:t>
            </a:r>
            <a:r>
              <a:rPr lang="en-US" sz="1800" dirty="0">
                <a:latin typeface="Calibri"/>
                <a:cs typeface="Calibri"/>
              </a:rPr>
              <a:t> և </a:t>
            </a:r>
            <a:r>
              <a:rPr lang="en-US" sz="1800" dirty="0" err="1">
                <a:latin typeface="Calibri"/>
                <a:cs typeface="Calibri"/>
              </a:rPr>
              <a:t>միջազգային</a:t>
            </a:r>
            <a:r>
              <a:rPr lang="en-US" sz="1800" dirty="0">
                <a:latin typeface="Calibri"/>
                <a:cs typeface="Calibri"/>
              </a:rPr>
              <a:t> (OSCE, NATO, USAID, EU CASE, FP7, H2020, Erasmus+ և </a:t>
            </a:r>
            <a:r>
              <a:rPr lang="en-US" sz="1800" dirty="0" err="1">
                <a:latin typeface="Calibri"/>
                <a:cs typeface="Calibri"/>
              </a:rPr>
              <a:t>այլն</a:t>
            </a:r>
            <a:r>
              <a:rPr lang="en-US" sz="1800" dirty="0">
                <a:latin typeface="Calibri"/>
                <a:cs typeface="Calibri"/>
              </a:rPr>
              <a:t>) </a:t>
            </a:r>
            <a:r>
              <a:rPr lang="en-US" sz="1800" dirty="0" err="1">
                <a:latin typeface="Calibri"/>
                <a:cs typeface="Calibri"/>
              </a:rPr>
              <a:t>ծրագրերի</a:t>
            </a:r>
            <a:r>
              <a:rPr lang="en-US" sz="1800" dirty="0">
                <a:latin typeface="Calibri"/>
                <a:cs typeface="Calibri"/>
              </a:rPr>
              <a:t> </a:t>
            </a:r>
            <a:r>
              <a:rPr lang="en-US" sz="1800" dirty="0" err="1">
                <a:latin typeface="Calibri"/>
                <a:cs typeface="Calibri"/>
              </a:rPr>
              <a:t>մասնակից</a:t>
            </a:r>
            <a:r>
              <a:rPr lang="en-US" sz="1800" dirty="0">
                <a:latin typeface="Calibri"/>
                <a:cs typeface="Calibri"/>
              </a:rPr>
              <a:t> և </a:t>
            </a:r>
            <a:r>
              <a:rPr lang="en-US" sz="1800" dirty="0" err="1">
                <a:latin typeface="Calibri"/>
                <a:cs typeface="Calibri"/>
              </a:rPr>
              <a:t>ղեկավար</a:t>
            </a:r>
            <a:endParaRPr lang="en-US" sz="1800" dirty="0">
              <a:latin typeface="Calibri"/>
              <a:cs typeface="Calibri"/>
            </a:endParaRPr>
          </a:p>
          <a:p>
            <a:pPr marL="0" indent="0" algn="just">
              <a:lnSpc>
                <a:spcPct val="100000"/>
              </a:lnSpc>
              <a:buSzPts val="1200"/>
              <a:buNone/>
            </a:pPr>
            <a:r>
              <a:rPr lang="en-US" sz="1800" dirty="0">
                <a:latin typeface="Calibri"/>
                <a:cs typeface="Calibri"/>
              </a:rPr>
              <a:t>120-ից </a:t>
            </a:r>
            <a:r>
              <a:rPr lang="en-US" sz="1800" dirty="0" err="1">
                <a:latin typeface="Calibri"/>
                <a:cs typeface="Calibri"/>
              </a:rPr>
              <a:t>ավելի</a:t>
            </a:r>
            <a:r>
              <a:rPr lang="en-US" sz="1800" dirty="0">
                <a:latin typeface="Calibri"/>
                <a:cs typeface="Calibri"/>
              </a:rPr>
              <a:t> </a:t>
            </a:r>
            <a:r>
              <a:rPr lang="en-US" sz="1800" dirty="0" err="1">
                <a:latin typeface="Calibri"/>
                <a:cs typeface="Calibri"/>
              </a:rPr>
              <a:t>գիտական</a:t>
            </a:r>
            <a:r>
              <a:rPr lang="en-US" sz="1800" dirty="0">
                <a:latin typeface="Calibri"/>
                <a:cs typeface="Calibri"/>
              </a:rPr>
              <a:t> </a:t>
            </a:r>
            <a:r>
              <a:rPr lang="en-US" sz="1800" dirty="0" err="1">
                <a:latin typeface="Calibri"/>
                <a:cs typeface="Calibri"/>
              </a:rPr>
              <a:t>հրատարակությունների</a:t>
            </a:r>
            <a:r>
              <a:rPr lang="en-US" sz="1800" dirty="0">
                <a:latin typeface="Calibri"/>
                <a:cs typeface="Calibri"/>
              </a:rPr>
              <a:t> </a:t>
            </a:r>
            <a:r>
              <a:rPr lang="en-US" sz="1800" dirty="0" err="1">
                <a:latin typeface="Calibri"/>
                <a:cs typeface="Calibri"/>
              </a:rPr>
              <a:t>հեղինակ</a:t>
            </a:r>
            <a:r>
              <a:rPr lang="en-US" sz="1800" dirty="0">
                <a:latin typeface="Calibri"/>
                <a:cs typeface="Calibri"/>
              </a:rPr>
              <a:t>/</a:t>
            </a:r>
            <a:r>
              <a:rPr lang="en-US" sz="1800" dirty="0" err="1">
                <a:latin typeface="Calibri"/>
                <a:cs typeface="Calibri"/>
              </a:rPr>
              <a:t>համահեղինակ</a:t>
            </a:r>
            <a:endParaRPr lang="en-US" sz="1800" dirty="0">
              <a:latin typeface="Calibri"/>
              <a:cs typeface="Calibri"/>
            </a:endParaRPr>
          </a:p>
          <a:p>
            <a:pPr marL="0" indent="0" algn="just">
              <a:lnSpc>
                <a:spcPct val="100000"/>
              </a:lnSpc>
              <a:buSzPts val="1200"/>
              <a:buNone/>
            </a:pPr>
            <a:r>
              <a:rPr lang="en-US" sz="1800" dirty="0">
                <a:latin typeface="Calibri"/>
                <a:cs typeface="Calibri"/>
              </a:rPr>
              <a:t>H-index-14</a:t>
            </a:r>
          </a:p>
          <a:p>
            <a:pPr marL="0" indent="0" algn="just">
              <a:lnSpc>
                <a:spcPct val="100000"/>
              </a:lnSpc>
              <a:buSzPts val="1200"/>
              <a:buNone/>
            </a:pPr>
            <a:r>
              <a:rPr lang="en-US" sz="1800" dirty="0">
                <a:latin typeface="Calibri"/>
                <a:cs typeface="Calibri"/>
              </a:rPr>
              <a:t>ՅՈՒՆԵՍԿՕ-ի MAB </a:t>
            </a:r>
            <a:r>
              <a:rPr lang="en-US" sz="1800" dirty="0" err="1">
                <a:latin typeface="Calibri"/>
                <a:cs typeface="Calibri"/>
              </a:rPr>
              <a:t>ազգային</a:t>
            </a:r>
            <a:r>
              <a:rPr lang="en-US" sz="1800" dirty="0">
                <a:latin typeface="Calibri"/>
                <a:cs typeface="Calibri"/>
              </a:rPr>
              <a:t> </a:t>
            </a:r>
            <a:r>
              <a:rPr lang="en-US" sz="1800" dirty="0" err="1">
                <a:latin typeface="Calibri"/>
                <a:cs typeface="Calibri"/>
              </a:rPr>
              <a:t>կոնտակային</a:t>
            </a:r>
            <a:r>
              <a:rPr lang="en-US" sz="1800" dirty="0">
                <a:latin typeface="Calibri"/>
                <a:cs typeface="Calibri"/>
              </a:rPr>
              <a:t> </a:t>
            </a:r>
            <a:r>
              <a:rPr lang="en-US" sz="1800" dirty="0" err="1">
                <a:latin typeface="Calibri"/>
                <a:cs typeface="Calibri"/>
              </a:rPr>
              <a:t>անձ</a:t>
            </a:r>
            <a:endParaRPr lang="en-US" sz="1800" dirty="0">
              <a:latin typeface="Calibri"/>
              <a:cs typeface="Calibri"/>
            </a:endParaRPr>
          </a:p>
          <a:p>
            <a:pPr marL="0" indent="0" algn="just">
              <a:lnSpc>
                <a:spcPct val="100000"/>
              </a:lnSpc>
              <a:buSzPts val="1200"/>
            </a:pPr>
            <a:endParaRPr lang="en-US" sz="2000" kern="1200" dirty="0">
              <a:latin typeface="Calibri"/>
              <a:ea typeface="+mn-ea"/>
              <a:cs typeface="Calibri"/>
            </a:endParaRPr>
          </a:p>
        </p:txBody>
      </p:sp>
      <p:sp>
        <p:nvSpPr>
          <p:cNvPr id="53" name="Google Shape;53;p8"/>
          <p:cNvSpPr txBox="1"/>
          <p:nvPr/>
        </p:nvSpPr>
        <p:spPr>
          <a:xfrm>
            <a:off x="7407291" y="4302093"/>
            <a:ext cx="4416491" cy="1846605"/>
          </a:xfrm>
          <a:prstGeom prst="rect">
            <a:avLst/>
          </a:prstGeom>
          <a:noFill/>
          <a:ln>
            <a:noFill/>
          </a:ln>
        </p:spPr>
        <p:txBody>
          <a:bodyPr spcFirstLastPara="1" wrap="square" lIns="121900" tIns="60933" rIns="121900" bIns="60933" anchor="t" anchorCtr="0">
            <a:spAutoFit/>
          </a:bodyPr>
          <a:lstStyle/>
          <a:p>
            <a:pPr marL="0" marR="0" lvl="0" indent="0" algn="ctr" defTabSz="1219170" rtl="0" eaLnBrk="1" fontAlgn="auto" latinLnBrk="0" hangingPunct="1">
              <a:lnSpc>
                <a:spcPct val="100000"/>
              </a:lnSpc>
              <a:spcBef>
                <a:spcPts val="0"/>
              </a:spcBef>
              <a:spcAft>
                <a:spcPts val="0"/>
              </a:spcAft>
              <a:buClr>
                <a:srgbClr val="000000"/>
              </a:buClr>
              <a:buSzPts val="1800"/>
              <a:buFontTx/>
              <a:buNone/>
              <a:tabLst/>
              <a:defRPr/>
            </a:pPr>
            <a:r>
              <a:rPr kumimoji="0" lang="en-US" sz="3200" b="1" i="0" u="none" strike="noStrike" kern="1200" cap="none" spc="0" normalizeH="0" baseline="0" noProof="0" dirty="0" err="1">
                <a:ln>
                  <a:noFill/>
                </a:ln>
                <a:solidFill>
                  <a:srgbClr val="000000"/>
                </a:solidFill>
                <a:effectLst/>
                <a:uLnTx/>
                <a:uFillTx/>
                <a:latin typeface="Calibri"/>
                <a:ea typeface="+mn-ea"/>
                <a:cs typeface="Calibri"/>
                <a:sym typeface="Calibri"/>
              </a:rPr>
              <a:t>Լիլիթ</a:t>
            </a:r>
            <a:r>
              <a:rPr kumimoji="0" lang="en-US" sz="3200" b="1" i="0" u="none" strike="noStrike" kern="1200" cap="none" spc="0" normalizeH="0" baseline="0" noProof="0" dirty="0">
                <a:ln>
                  <a:noFill/>
                </a:ln>
                <a:solidFill>
                  <a:srgbClr val="000000"/>
                </a:solidFill>
                <a:effectLst/>
                <a:uLnTx/>
                <a:uFillTx/>
                <a:latin typeface="Calibri"/>
                <a:ea typeface="+mn-ea"/>
                <a:cs typeface="Calibri"/>
                <a:sym typeface="Calibri"/>
              </a:rPr>
              <a:t> </a:t>
            </a:r>
            <a:r>
              <a:rPr kumimoji="0" lang="en-US" sz="3200" b="1" i="0" u="none" strike="noStrike" kern="1200" cap="none" spc="0" normalizeH="0" baseline="0" noProof="0" dirty="0" err="1">
                <a:ln>
                  <a:noFill/>
                </a:ln>
                <a:solidFill>
                  <a:srgbClr val="000000"/>
                </a:solidFill>
                <a:effectLst/>
                <a:uLnTx/>
                <a:uFillTx/>
                <a:latin typeface="Calibri"/>
                <a:ea typeface="+mn-ea"/>
                <a:cs typeface="Calibri"/>
                <a:sym typeface="Calibri"/>
              </a:rPr>
              <a:t>Սահակյան</a:t>
            </a:r>
            <a:endParaRPr kumimoji="0" lang="en-US" sz="3200" b="1" i="0" u="none" strike="noStrike" kern="1200" cap="none" spc="0" normalizeH="0" baseline="0" noProof="0" dirty="0">
              <a:ln>
                <a:noFill/>
              </a:ln>
              <a:solidFill>
                <a:srgbClr val="000000"/>
              </a:solidFill>
              <a:effectLst/>
              <a:uLnTx/>
              <a:uFillTx/>
              <a:latin typeface="Calibri"/>
              <a:ea typeface="+mn-ea"/>
              <a:cs typeface="Calibri"/>
              <a:sym typeface="Calibri"/>
            </a:endParaRPr>
          </a:p>
          <a:p>
            <a:pPr marL="0" marR="0" lvl="0" indent="0" algn="ctr" defTabSz="1219170" rtl="0" eaLnBrk="1" fontAlgn="auto" latinLnBrk="0" hangingPunct="1">
              <a:lnSpc>
                <a:spcPct val="100000"/>
              </a:lnSpc>
              <a:spcBef>
                <a:spcPts val="0"/>
              </a:spcBef>
              <a:spcAft>
                <a:spcPts val="0"/>
              </a:spcAft>
              <a:buClr>
                <a:srgbClr val="000000"/>
              </a:buClr>
              <a:buSzPts val="1800"/>
              <a:buFontTx/>
              <a:buNone/>
              <a:tabLst/>
              <a:defRPr/>
            </a:pPr>
            <a:r>
              <a:rPr kumimoji="0" lang="hy-AM" sz="2000" b="1" i="0" u="none" strike="noStrike" kern="1200" cap="none" spc="0" normalizeH="0" baseline="0" noProof="0" dirty="0">
                <a:ln>
                  <a:noFill/>
                </a:ln>
                <a:solidFill>
                  <a:srgbClr val="000000"/>
                </a:solidFill>
                <a:effectLst/>
                <a:uLnTx/>
                <a:uFillTx/>
                <a:latin typeface="Calibri"/>
                <a:ea typeface="+mn-ea"/>
                <a:cs typeface="Calibri"/>
                <a:sym typeface="Arial"/>
              </a:rPr>
              <a:t>տն</a:t>
            </a:r>
            <a:r>
              <a:rPr kumimoji="0" lang="en-US" sz="2000" b="1" i="0" u="none" strike="noStrike" kern="1200" cap="none" spc="0" normalizeH="0" baseline="0" noProof="0" dirty="0">
                <a:ln>
                  <a:noFill/>
                </a:ln>
                <a:solidFill>
                  <a:srgbClr val="000000"/>
                </a:solidFill>
                <a:effectLst/>
                <a:uLnTx/>
                <a:uFillTx/>
                <a:latin typeface="Calibri"/>
                <a:ea typeface="+mn-ea"/>
                <a:cs typeface="Calibri"/>
                <a:sym typeface="Arial"/>
              </a:rPr>
              <a:t>օ</a:t>
            </a:r>
            <a:r>
              <a:rPr kumimoji="0" lang="hy-AM" sz="2000" b="1" i="0" u="none" strike="noStrike" kern="1200" cap="none" spc="0" normalizeH="0" baseline="0" noProof="0" dirty="0">
                <a:ln>
                  <a:noFill/>
                </a:ln>
                <a:solidFill>
                  <a:srgbClr val="000000"/>
                </a:solidFill>
                <a:effectLst/>
                <a:uLnTx/>
                <a:uFillTx/>
                <a:latin typeface="Calibri"/>
                <a:ea typeface="+mn-ea"/>
                <a:cs typeface="Calibri"/>
                <a:sym typeface="Arial"/>
              </a:rPr>
              <a:t>րեն, ա.գ.թ</a:t>
            </a:r>
            <a:r>
              <a:rPr kumimoji="0" lang="hy-AM" sz="2000" b="0" i="0" u="none" strike="noStrike" kern="1200" cap="none" spc="0" normalizeH="0" baseline="0" noProof="0" dirty="0">
                <a:ln>
                  <a:noFill/>
                </a:ln>
                <a:solidFill>
                  <a:srgbClr val="000000"/>
                </a:solidFill>
                <a:effectLst/>
                <a:uLnTx/>
                <a:uFillTx/>
                <a:latin typeface="Calibri"/>
                <a:ea typeface="+mn-ea"/>
                <a:cs typeface="Calibri"/>
                <a:sym typeface="Arial"/>
              </a:rPr>
              <a:t>.</a:t>
            </a:r>
            <a:endParaRPr kumimoji="0" lang="en-US" sz="2000" b="0" i="0" u="none" strike="noStrike" kern="1200" cap="none" spc="0" normalizeH="0" baseline="0" noProof="0" dirty="0">
              <a:ln>
                <a:noFill/>
              </a:ln>
              <a:solidFill>
                <a:srgbClr val="000000"/>
              </a:solidFill>
              <a:effectLst/>
              <a:uLnTx/>
              <a:uFillTx/>
              <a:latin typeface="Calibri"/>
              <a:ea typeface="+mn-ea"/>
              <a:cs typeface="Calibri"/>
              <a:sym typeface="Arial"/>
            </a:endParaRPr>
          </a:p>
          <a:p>
            <a:pPr marL="0" marR="0" lvl="0" indent="0" algn="ctr" defTabSz="1219170" rtl="0" eaLnBrk="1" fontAlgn="auto" latinLnBrk="0" hangingPunct="1">
              <a:lnSpc>
                <a:spcPct val="100000"/>
              </a:lnSpc>
              <a:spcBef>
                <a:spcPts val="0"/>
              </a:spcBef>
              <a:spcAft>
                <a:spcPts val="0"/>
              </a:spcAft>
              <a:buClr>
                <a:srgbClr val="000000"/>
              </a:buClr>
              <a:buSzPts val="1800"/>
              <a:buFontTx/>
              <a:buNone/>
              <a:tabLst/>
              <a:defRPr/>
            </a:pPr>
            <a:endParaRPr kumimoji="0" sz="2000" b="1" i="0" u="none" strike="noStrike" kern="1200" cap="none" spc="0" normalizeH="0" baseline="0" noProof="0" dirty="0">
              <a:ln>
                <a:noFill/>
              </a:ln>
              <a:solidFill>
                <a:srgbClr val="000000"/>
              </a:solidFill>
              <a:effectLst/>
              <a:uLnTx/>
              <a:uFillTx/>
              <a:latin typeface="Calibri"/>
              <a:ea typeface="+mn-ea"/>
              <a:cs typeface="Calibri"/>
              <a:sym typeface="Arial"/>
            </a:endParaRPr>
          </a:p>
          <a:p>
            <a:pPr marL="0" marR="0" lvl="0" indent="0" algn="ctr" defTabSz="1625519" rtl="0" eaLnBrk="1" fontAlgn="auto" latinLnBrk="0" hangingPunct="1">
              <a:lnSpc>
                <a:spcPct val="100000"/>
              </a:lnSpc>
              <a:spcBef>
                <a:spcPts val="0"/>
              </a:spcBef>
              <a:spcAft>
                <a:spcPts val="0"/>
              </a:spcAft>
              <a:buClr>
                <a:srgbClr val="000000"/>
              </a:buClr>
              <a:buSzPts val="1800"/>
              <a:buFontTx/>
              <a:buNone/>
              <a:tabLst/>
              <a:defRPr/>
            </a:pPr>
            <a:r>
              <a:rPr kumimoji="0" lang="hy-AM" sz="2000" b="1" i="0" u="none" strike="noStrike" kern="1200" cap="none" spc="0" normalizeH="0" baseline="0" noProof="0" dirty="0">
                <a:ln>
                  <a:noFill/>
                </a:ln>
                <a:solidFill>
                  <a:srgbClr val="000000"/>
                </a:solidFill>
                <a:effectLst/>
                <a:uLnTx/>
                <a:uFillTx/>
                <a:latin typeface="Calibri"/>
                <a:ea typeface="+mn-ea"/>
                <a:cs typeface="Calibri"/>
                <a:sym typeface="Arial"/>
              </a:rPr>
              <a:t>ՀՀ ԳԱԱ Էկոլոգանոոսֆերային հետազոտությունների կենտրոնի</a:t>
            </a:r>
            <a:endParaRPr kumimoji="0" lang="hy-AM" sz="2000" b="0" i="0" u="none" strike="noStrike" kern="1200" cap="none" spc="0" normalizeH="0" baseline="0" noProof="0" dirty="0">
              <a:ln>
                <a:noFill/>
              </a:ln>
              <a:solidFill>
                <a:srgbClr val="000000"/>
              </a:solidFill>
              <a:effectLst/>
              <a:uLnTx/>
              <a:uFillTx/>
              <a:latin typeface="Calibri"/>
              <a:ea typeface="+mn-ea"/>
              <a:cs typeface="Calibri"/>
              <a:sym typeface="Arial"/>
            </a:endParaRPr>
          </a:p>
        </p:txBody>
      </p:sp>
      <p:pic>
        <p:nvPicPr>
          <p:cNvPr id="9" name="Picture Placeholder 7">
            <a:extLst>
              <a:ext uri="{FF2B5EF4-FFF2-40B4-BE49-F238E27FC236}">
                <a16:creationId xmlns:a16="http://schemas.microsoft.com/office/drawing/2014/main" id="{78410685-ED6B-4A44-AF54-B1683007F307}"/>
              </a:ext>
            </a:extLst>
          </p:cNvPr>
          <p:cNvPicPr>
            <a:picLocks noChangeAspect="1"/>
          </p:cNvPicPr>
          <p:nvPr/>
        </p:nvPicPr>
        <p:blipFill>
          <a:blip r:embed="rId3">
            <a:extLst>
              <a:ext uri="{28A0092B-C50C-407E-A947-70E740481C1C}">
                <a14:useLocalDpi xmlns:a14="http://schemas.microsoft.com/office/drawing/2010/main" val="0"/>
              </a:ext>
            </a:extLst>
          </a:blip>
          <a:srcRect l="18" r="18"/>
          <a:stretch/>
        </p:blipFill>
        <p:spPr>
          <a:xfrm>
            <a:off x="7547019" y="142645"/>
            <a:ext cx="4137036" cy="4159448"/>
          </a:xfrm>
          <a:prstGeom prst="ellipse">
            <a:avLst/>
          </a:prstGeom>
          <a:ln w="123825" cap="rnd">
            <a:noFill/>
          </a:ln>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B59ABFB1-BB27-4DA0-95ED-8E361528D44D}"/>
              </a:ext>
            </a:extLst>
          </p:cNvPr>
          <p:cNvSpPr txBox="1"/>
          <p:nvPr/>
        </p:nvSpPr>
        <p:spPr>
          <a:xfrm>
            <a:off x="86971" y="1943751"/>
            <a:ext cx="6492240" cy="646331"/>
          </a:xfrm>
          <a:prstGeom prst="rect">
            <a:avLst/>
          </a:prstGeom>
          <a:noFill/>
        </p:spPr>
        <p:txBody>
          <a:bodyPr wrap="square" rtlCol="0">
            <a:spAutoFit/>
          </a:bodyPr>
          <a:lstStyle/>
          <a:p>
            <a:r>
              <a:rPr lang="en-US" sz="3600" b="1" dirty="0" err="1"/>
              <a:t>Ինչպե՞ս</a:t>
            </a:r>
            <a:r>
              <a:rPr lang="en-US" sz="3600" b="1" dirty="0"/>
              <a:t> </a:t>
            </a:r>
            <a:r>
              <a:rPr lang="en-US" sz="3600" b="1" dirty="0" err="1"/>
              <a:t>սկսվեց</a:t>
            </a:r>
            <a:r>
              <a:rPr lang="en-US" sz="3600" b="1" dirty="0"/>
              <a:t> </a:t>
            </a:r>
            <a:r>
              <a:rPr lang="en-US" sz="3600" b="1" dirty="0" err="1"/>
              <a:t>ամեն</a:t>
            </a:r>
            <a:r>
              <a:rPr lang="en-US" sz="3600" b="1" dirty="0"/>
              <a:t> </a:t>
            </a:r>
            <a:r>
              <a:rPr lang="en-US" sz="3600" b="1" dirty="0" err="1"/>
              <a:t>ինչ</a:t>
            </a:r>
            <a:endParaRPr lang="en-US" sz="3600" b="1" dirty="0"/>
          </a:p>
        </p:txBody>
      </p:sp>
      <p:sp>
        <p:nvSpPr>
          <p:cNvPr id="14" name="TextBox 13">
            <a:extLst>
              <a:ext uri="{FF2B5EF4-FFF2-40B4-BE49-F238E27FC236}">
                <a16:creationId xmlns:a16="http://schemas.microsoft.com/office/drawing/2014/main" id="{305CB569-2B4A-4A0D-9E6D-A02A76638B11}"/>
              </a:ext>
            </a:extLst>
          </p:cNvPr>
          <p:cNvSpPr txBox="1"/>
          <p:nvPr/>
        </p:nvSpPr>
        <p:spPr>
          <a:xfrm>
            <a:off x="93897" y="3152413"/>
            <a:ext cx="6492240" cy="646331"/>
          </a:xfrm>
          <a:prstGeom prst="rect">
            <a:avLst/>
          </a:prstGeom>
          <a:noFill/>
        </p:spPr>
        <p:txBody>
          <a:bodyPr wrap="square" rtlCol="0">
            <a:spAutoFit/>
          </a:bodyPr>
          <a:lstStyle/>
          <a:p>
            <a:r>
              <a:rPr lang="en-US" sz="3600" b="1" dirty="0" err="1"/>
              <a:t>Ինչու</a:t>
            </a:r>
            <a:r>
              <a:rPr lang="en-US" sz="3600" b="1" dirty="0"/>
              <a:t>՞ </a:t>
            </a:r>
            <a:r>
              <a:rPr lang="en-US" sz="3600" b="1" dirty="0" err="1"/>
              <a:t>սկսվեց</a:t>
            </a:r>
            <a:endParaRPr lang="en-US" sz="3600" b="1" dirty="0"/>
          </a:p>
        </p:txBody>
      </p:sp>
      <p:sp>
        <p:nvSpPr>
          <p:cNvPr id="15" name="TextBox 14">
            <a:extLst>
              <a:ext uri="{FF2B5EF4-FFF2-40B4-BE49-F238E27FC236}">
                <a16:creationId xmlns:a16="http://schemas.microsoft.com/office/drawing/2014/main" id="{928DBB78-41DC-4AF0-9935-03DE73B2D1CE}"/>
              </a:ext>
            </a:extLst>
          </p:cNvPr>
          <p:cNvSpPr txBox="1"/>
          <p:nvPr/>
        </p:nvSpPr>
        <p:spPr>
          <a:xfrm>
            <a:off x="0" y="4098088"/>
            <a:ext cx="6492240" cy="646331"/>
          </a:xfrm>
          <a:prstGeom prst="rect">
            <a:avLst/>
          </a:prstGeom>
          <a:noFill/>
        </p:spPr>
        <p:txBody>
          <a:bodyPr wrap="square" rtlCol="0">
            <a:spAutoFit/>
          </a:bodyPr>
          <a:lstStyle>
            <a:defPPr>
              <a:defRPr lang="en-US"/>
            </a:defPPr>
            <a:lvl1pPr>
              <a:defRPr sz="3600" b="1"/>
            </a:lvl1pPr>
          </a:lstStyle>
          <a:p>
            <a:r>
              <a:rPr lang="en-US" dirty="0" err="1"/>
              <a:t>Ի՞նչ</a:t>
            </a:r>
            <a:r>
              <a:rPr lang="en-US" dirty="0"/>
              <a:t> </a:t>
            </a:r>
            <a:r>
              <a:rPr lang="en-US" dirty="0" err="1"/>
              <a:t>ստացվեց</a:t>
            </a:r>
            <a:endParaRPr lang="en-US" dirty="0"/>
          </a:p>
        </p:txBody>
      </p:sp>
      <p:sp>
        <p:nvSpPr>
          <p:cNvPr id="9" name="Title 1">
            <a:extLst>
              <a:ext uri="{FF2B5EF4-FFF2-40B4-BE49-F238E27FC236}">
                <a16:creationId xmlns:a16="http://schemas.microsoft.com/office/drawing/2014/main" id="{323E2930-08D9-40FC-B714-F0996C0023B4}"/>
              </a:ext>
            </a:extLst>
          </p:cNvPr>
          <p:cNvSpPr txBox="1">
            <a:spLocks/>
          </p:cNvSpPr>
          <p:nvPr/>
        </p:nvSpPr>
        <p:spPr>
          <a:xfrm>
            <a:off x="-27054" y="14532"/>
            <a:ext cx="11617024" cy="74203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000" i="1" u="none" strike="noStrike" kern="1200" cap="none" spc="0" normalizeH="0" baseline="0" noProof="0" dirty="0" err="1">
                <a:ln>
                  <a:noFill/>
                </a:ln>
                <a:solidFill>
                  <a:prstClr val="black"/>
                </a:solidFill>
                <a:effectLst/>
                <a:uLnTx/>
                <a:uFillTx/>
                <a:latin typeface="Calibri Light" panose="020F0302020204030204"/>
                <a:ea typeface="+mj-ea"/>
                <a:cs typeface="+mj-cs"/>
              </a:rPr>
              <a:t>Մոտակա</a:t>
            </a:r>
            <a:r>
              <a:rPr kumimoji="0" lang="en-US" sz="4000" i="1" u="none" strike="noStrike" kern="1200" cap="none" spc="0" normalizeH="0" baseline="0" noProof="0" dirty="0">
                <a:ln>
                  <a:noFill/>
                </a:ln>
                <a:solidFill>
                  <a:prstClr val="black"/>
                </a:solidFill>
                <a:effectLst/>
                <a:uLnTx/>
                <a:uFillTx/>
                <a:latin typeface="Calibri Light" panose="020F0302020204030204"/>
                <a:ea typeface="+mj-ea"/>
                <a:cs typeface="+mj-cs"/>
              </a:rPr>
              <a:t> 15</a:t>
            </a:r>
            <a:r>
              <a:rPr lang="en-US" sz="4000" i="1" dirty="0">
                <a:solidFill>
                  <a:prstClr val="black"/>
                </a:solidFill>
                <a:latin typeface="Calibri Light" panose="020F0302020204030204"/>
              </a:rPr>
              <a:t>-20 </a:t>
            </a:r>
            <a:r>
              <a:rPr lang="en-US" sz="4000" i="1" dirty="0" err="1">
                <a:solidFill>
                  <a:prstClr val="black"/>
                </a:solidFill>
                <a:latin typeface="Calibri Light" panose="020F0302020204030204"/>
              </a:rPr>
              <a:t>րոպեներին</a:t>
            </a:r>
            <a:r>
              <a:rPr lang="en-US" sz="4000" i="1" dirty="0">
                <a:solidFill>
                  <a:prstClr val="black"/>
                </a:solidFill>
                <a:latin typeface="Calibri Light" panose="020F0302020204030204"/>
              </a:rPr>
              <a:t>…</a:t>
            </a:r>
            <a:endParaRPr kumimoji="0" lang="en-US" sz="4000" i="1"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sp>
        <p:nvSpPr>
          <p:cNvPr id="25" name="TextBox 24">
            <a:extLst>
              <a:ext uri="{FF2B5EF4-FFF2-40B4-BE49-F238E27FC236}">
                <a16:creationId xmlns:a16="http://schemas.microsoft.com/office/drawing/2014/main" id="{FE552236-2A14-43A8-BD73-FAAF5EB0EC60}"/>
              </a:ext>
            </a:extLst>
          </p:cNvPr>
          <p:cNvSpPr txBox="1"/>
          <p:nvPr/>
        </p:nvSpPr>
        <p:spPr>
          <a:xfrm>
            <a:off x="86971" y="983801"/>
            <a:ext cx="6492240" cy="1200329"/>
          </a:xfrm>
          <a:prstGeom prst="rect">
            <a:avLst/>
          </a:prstGeom>
          <a:noFill/>
        </p:spPr>
        <p:txBody>
          <a:bodyPr wrap="square" rtlCol="0">
            <a:spAutoFit/>
          </a:bodyPr>
          <a:lstStyle/>
          <a:p>
            <a:r>
              <a:rPr lang="en-US" sz="3600" b="1" dirty="0" err="1"/>
              <a:t>Ի՞նչու</a:t>
            </a:r>
            <a:r>
              <a:rPr lang="en-US" sz="3600" b="1" dirty="0"/>
              <a:t> </a:t>
            </a:r>
            <a:r>
              <a:rPr lang="en-US" sz="3600" b="1" dirty="0" err="1"/>
              <a:t>հենց</a:t>
            </a:r>
            <a:r>
              <a:rPr lang="en-US" sz="3600" b="1" dirty="0"/>
              <a:t> </a:t>
            </a:r>
            <a:r>
              <a:rPr lang="en-US" sz="3600" b="1" dirty="0" err="1"/>
              <a:t>մենք</a:t>
            </a:r>
            <a:endParaRPr lang="en-US" sz="3600" b="1" dirty="0"/>
          </a:p>
          <a:p>
            <a:endParaRPr lang="en-US" sz="3600" b="1" dirty="0"/>
          </a:p>
        </p:txBody>
      </p:sp>
      <p:cxnSp>
        <p:nvCxnSpPr>
          <p:cNvPr id="27" name="Straight Connector 26">
            <a:extLst>
              <a:ext uri="{FF2B5EF4-FFF2-40B4-BE49-F238E27FC236}">
                <a16:creationId xmlns:a16="http://schemas.microsoft.com/office/drawing/2014/main" id="{AFE84EDC-A031-4175-B7F4-7A287979E167}"/>
              </a:ext>
            </a:extLst>
          </p:cNvPr>
          <p:cNvCxnSpPr>
            <a:cxnSpLocks/>
          </p:cNvCxnSpPr>
          <p:nvPr/>
        </p:nvCxnSpPr>
        <p:spPr>
          <a:xfrm>
            <a:off x="-27054" y="657790"/>
            <a:ext cx="6123053" cy="0"/>
          </a:xfrm>
          <a:prstGeom prst="line">
            <a:avLst/>
          </a:prstGeom>
          <a:ln w="28575"/>
        </p:spPr>
        <p:style>
          <a:lnRef idx="1">
            <a:schemeClr val="accent2"/>
          </a:lnRef>
          <a:fillRef idx="0">
            <a:schemeClr val="accent2"/>
          </a:fillRef>
          <a:effectRef idx="0">
            <a:schemeClr val="accent2"/>
          </a:effectRef>
          <a:fontRef idx="minor">
            <a:schemeClr val="tx1"/>
          </a:fontRef>
        </p:style>
      </p:cxnSp>
      <p:sp>
        <p:nvSpPr>
          <p:cNvPr id="28" name="TextBox 27">
            <a:extLst>
              <a:ext uri="{FF2B5EF4-FFF2-40B4-BE49-F238E27FC236}">
                <a16:creationId xmlns:a16="http://schemas.microsoft.com/office/drawing/2014/main" id="{8CCFE007-0E3E-4C82-9534-4B54191E71A3}"/>
              </a:ext>
            </a:extLst>
          </p:cNvPr>
          <p:cNvSpPr txBox="1"/>
          <p:nvPr/>
        </p:nvSpPr>
        <p:spPr>
          <a:xfrm>
            <a:off x="3653" y="5274034"/>
            <a:ext cx="12184693" cy="646331"/>
          </a:xfrm>
          <a:prstGeom prst="rect">
            <a:avLst/>
          </a:prstGeom>
          <a:noFill/>
        </p:spPr>
        <p:txBody>
          <a:bodyPr wrap="square" rtlCol="0">
            <a:spAutoFit/>
          </a:bodyPr>
          <a:lstStyle>
            <a:defPPr>
              <a:defRPr lang="en-US"/>
            </a:defPPr>
            <a:lvl1pPr>
              <a:defRPr sz="3600" b="1"/>
            </a:lvl1pPr>
          </a:lstStyle>
          <a:p>
            <a:r>
              <a:rPr lang="en-US" dirty="0" err="1"/>
              <a:t>Արժե</a:t>
            </a:r>
            <a:r>
              <a:rPr lang="en-US" dirty="0"/>
              <a:t>՞ </a:t>
            </a:r>
            <a:r>
              <a:rPr lang="en-US" dirty="0" err="1"/>
              <a:t>իրականացնել</a:t>
            </a:r>
            <a:r>
              <a:rPr lang="en-US" dirty="0"/>
              <a:t> </a:t>
            </a:r>
            <a:r>
              <a:rPr lang="en-US" dirty="0" err="1"/>
              <a:t>նպատակային</a:t>
            </a:r>
            <a:r>
              <a:rPr lang="en-US" dirty="0"/>
              <a:t> </a:t>
            </a:r>
            <a:r>
              <a:rPr lang="en-US" dirty="0" err="1"/>
              <a:t>ծրագիր</a:t>
            </a:r>
            <a:endParaRPr lang="en-US" dirty="0"/>
          </a:p>
        </p:txBody>
      </p:sp>
    </p:spTree>
    <p:extLst>
      <p:ext uri="{BB962C8B-B14F-4D97-AF65-F5344CB8AC3E}">
        <p14:creationId xmlns:p14="http://schemas.microsoft.com/office/powerpoint/2010/main" val="28872567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B59ABFB1-BB27-4DA0-95ED-8E361528D44D}"/>
              </a:ext>
            </a:extLst>
          </p:cNvPr>
          <p:cNvSpPr txBox="1"/>
          <p:nvPr/>
        </p:nvSpPr>
        <p:spPr>
          <a:xfrm>
            <a:off x="86971" y="1943751"/>
            <a:ext cx="6492240" cy="646331"/>
          </a:xfrm>
          <a:prstGeom prst="rect">
            <a:avLst/>
          </a:prstGeom>
          <a:noFill/>
        </p:spPr>
        <p:txBody>
          <a:bodyPr wrap="square" rtlCol="0">
            <a:spAutoFit/>
          </a:bodyPr>
          <a:lstStyle/>
          <a:p>
            <a:r>
              <a:rPr lang="en-US" sz="3600" b="1" dirty="0" err="1">
                <a:solidFill>
                  <a:schemeClr val="bg1">
                    <a:lumMod val="85000"/>
                  </a:schemeClr>
                </a:solidFill>
              </a:rPr>
              <a:t>Ինչպե՞ս</a:t>
            </a:r>
            <a:r>
              <a:rPr lang="en-US" sz="3600" b="1" dirty="0">
                <a:solidFill>
                  <a:schemeClr val="bg1">
                    <a:lumMod val="85000"/>
                  </a:schemeClr>
                </a:solidFill>
              </a:rPr>
              <a:t> </a:t>
            </a:r>
            <a:r>
              <a:rPr lang="en-US" sz="3600" b="1" dirty="0" err="1">
                <a:solidFill>
                  <a:schemeClr val="bg1">
                    <a:lumMod val="85000"/>
                  </a:schemeClr>
                </a:solidFill>
              </a:rPr>
              <a:t>սկսվեց</a:t>
            </a:r>
            <a:r>
              <a:rPr lang="en-US" sz="3600" b="1" dirty="0">
                <a:solidFill>
                  <a:schemeClr val="bg1">
                    <a:lumMod val="85000"/>
                  </a:schemeClr>
                </a:solidFill>
              </a:rPr>
              <a:t> </a:t>
            </a:r>
            <a:r>
              <a:rPr lang="en-US" sz="3600" b="1" dirty="0" err="1">
                <a:solidFill>
                  <a:schemeClr val="bg1">
                    <a:lumMod val="85000"/>
                  </a:schemeClr>
                </a:solidFill>
              </a:rPr>
              <a:t>ամեն</a:t>
            </a:r>
            <a:r>
              <a:rPr lang="en-US" sz="3600" b="1" dirty="0">
                <a:solidFill>
                  <a:schemeClr val="bg1">
                    <a:lumMod val="85000"/>
                  </a:schemeClr>
                </a:solidFill>
              </a:rPr>
              <a:t> </a:t>
            </a:r>
            <a:r>
              <a:rPr lang="en-US" sz="3600" b="1" dirty="0" err="1">
                <a:solidFill>
                  <a:schemeClr val="bg1">
                    <a:lumMod val="85000"/>
                  </a:schemeClr>
                </a:solidFill>
              </a:rPr>
              <a:t>ինչ</a:t>
            </a:r>
            <a:endParaRPr lang="en-US" sz="3600" b="1" dirty="0">
              <a:solidFill>
                <a:schemeClr val="bg1">
                  <a:lumMod val="85000"/>
                </a:schemeClr>
              </a:solidFill>
            </a:endParaRPr>
          </a:p>
        </p:txBody>
      </p:sp>
      <p:sp>
        <p:nvSpPr>
          <p:cNvPr id="14" name="TextBox 13">
            <a:extLst>
              <a:ext uri="{FF2B5EF4-FFF2-40B4-BE49-F238E27FC236}">
                <a16:creationId xmlns:a16="http://schemas.microsoft.com/office/drawing/2014/main" id="{305CB569-2B4A-4A0D-9E6D-A02A76638B11}"/>
              </a:ext>
            </a:extLst>
          </p:cNvPr>
          <p:cNvSpPr txBox="1"/>
          <p:nvPr/>
        </p:nvSpPr>
        <p:spPr>
          <a:xfrm>
            <a:off x="93897" y="3152413"/>
            <a:ext cx="6492240" cy="646331"/>
          </a:xfrm>
          <a:prstGeom prst="rect">
            <a:avLst/>
          </a:prstGeom>
          <a:noFill/>
        </p:spPr>
        <p:txBody>
          <a:bodyPr wrap="square" rtlCol="0">
            <a:spAutoFit/>
          </a:bodyPr>
          <a:lstStyle/>
          <a:p>
            <a:r>
              <a:rPr lang="en-US" sz="3600" b="1" dirty="0" err="1">
                <a:solidFill>
                  <a:schemeClr val="bg1">
                    <a:lumMod val="85000"/>
                  </a:schemeClr>
                </a:solidFill>
              </a:rPr>
              <a:t>Ինչու</a:t>
            </a:r>
            <a:r>
              <a:rPr lang="en-US" sz="3600" b="1" dirty="0">
                <a:solidFill>
                  <a:schemeClr val="bg1">
                    <a:lumMod val="85000"/>
                  </a:schemeClr>
                </a:solidFill>
              </a:rPr>
              <a:t>՞ </a:t>
            </a:r>
            <a:r>
              <a:rPr lang="en-US" sz="3600" b="1" dirty="0" err="1">
                <a:solidFill>
                  <a:schemeClr val="bg1">
                    <a:lumMod val="85000"/>
                  </a:schemeClr>
                </a:solidFill>
              </a:rPr>
              <a:t>սկսվեց</a:t>
            </a:r>
            <a:endParaRPr lang="en-US" sz="3600" b="1" dirty="0">
              <a:solidFill>
                <a:schemeClr val="bg1">
                  <a:lumMod val="85000"/>
                </a:schemeClr>
              </a:solidFill>
            </a:endParaRPr>
          </a:p>
        </p:txBody>
      </p:sp>
      <p:sp>
        <p:nvSpPr>
          <p:cNvPr id="15" name="TextBox 14">
            <a:extLst>
              <a:ext uri="{FF2B5EF4-FFF2-40B4-BE49-F238E27FC236}">
                <a16:creationId xmlns:a16="http://schemas.microsoft.com/office/drawing/2014/main" id="{928DBB78-41DC-4AF0-9935-03DE73B2D1CE}"/>
              </a:ext>
            </a:extLst>
          </p:cNvPr>
          <p:cNvSpPr txBox="1"/>
          <p:nvPr/>
        </p:nvSpPr>
        <p:spPr>
          <a:xfrm>
            <a:off x="0" y="4098088"/>
            <a:ext cx="6492240" cy="646331"/>
          </a:xfrm>
          <a:prstGeom prst="rect">
            <a:avLst/>
          </a:prstGeom>
          <a:noFill/>
        </p:spPr>
        <p:txBody>
          <a:bodyPr wrap="square" rtlCol="0">
            <a:spAutoFit/>
          </a:bodyPr>
          <a:lstStyle>
            <a:defPPr>
              <a:defRPr lang="en-US"/>
            </a:defPPr>
            <a:lvl1pPr>
              <a:defRPr sz="3600" b="1"/>
            </a:lvl1pPr>
          </a:lstStyle>
          <a:p>
            <a:r>
              <a:rPr lang="en-US" dirty="0" err="1">
                <a:solidFill>
                  <a:schemeClr val="bg1">
                    <a:lumMod val="85000"/>
                  </a:schemeClr>
                </a:solidFill>
              </a:rPr>
              <a:t>Ի՞նչ</a:t>
            </a:r>
            <a:r>
              <a:rPr lang="en-US" dirty="0">
                <a:solidFill>
                  <a:schemeClr val="bg1">
                    <a:lumMod val="85000"/>
                  </a:schemeClr>
                </a:solidFill>
              </a:rPr>
              <a:t> </a:t>
            </a:r>
            <a:r>
              <a:rPr lang="en-US" dirty="0" err="1">
                <a:solidFill>
                  <a:schemeClr val="bg1">
                    <a:lumMod val="85000"/>
                  </a:schemeClr>
                </a:solidFill>
              </a:rPr>
              <a:t>ստացվեց</a:t>
            </a:r>
            <a:endParaRPr lang="en-US" dirty="0">
              <a:solidFill>
                <a:schemeClr val="bg1">
                  <a:lumMod val="85000"/>
                </a:schemeClr>
              </a:solidFill>
            </a:endParaRPr>
          </a:p>
        </p:txBody>
      </p:sp>
      <p:sp>
        <p:nvSpPr>
          <p:cNvPr id="9" name="Title 1">
            <a:extLst>
              <a:ext uri="{FF2B5EF4-FFF2-40B4-BE49-F238E27FC236}">
                <a16:creationId xmlns:a16="http://schemas.microsoft.com/office/drawing/2014/main" id="{323E2930-08D9-40FC-B714-F0996C0023B4}"/>
              </a:ext>
            </a:extLst>
          </p:cNvPr>
          <p:cNvSpPr txBox="1">
            <a:spLocks/>
          </p:cNvSpPr>
          <p:nvPr/>
        </p:nvSpPr>
        <p:spPr>
          <a:xfrm>
            <a:off x="-27054" y="14532"/>
            <a:ext cx="11617024" cy="74203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000" i="1" u="none" strike="noStrike" kern="1200" cap="none" spc="0" normalizeH="0" baseline="0" noProof="0" dirty="0" err="1">
                <a:ln>
                  <a:noFill/>
                </a:ln>
                <a:solidFill>
                  <a:prstClr val="black"/>
                </a:solidFill>
                <a:effectLst/>
                <a:uLnTx/>
                <a:uFillTx/>
                <a:latin typeface="Calibri Light" panose="020F0302020204030204"/>
                <a:ea typeface="+mj-ea"/>
                <a:cs typeface="+mj-cs"/>
              </a:rPr>
              <a:t>Մոտակա</a:t>
            </a:r>
            <a:r>
              <a:rPr kumimoji="0" lang="en-US" sz="4000" i="1" u="none" strike="noStrike" kern="1200" cap="none" spc="0" normalizeH="0" baseline="0" noProof="0" dirty="0">
                <a:ln>
                  <a:noFill/>
                </a:ln>
                <a:solidFill>
                  <a:prstClr val="black"/>
                </a:solidFill>
                <a:effectLst/>
                <a:uLnTx/>
                <a:uFillTx/>
                <a:latin typeface="Calibri Light" panose="020F0302020204030204"/>
                <a:ea typeface="+mj-ea"/>
                <a:cs typeface="+mj-cs"/>
              </a:rPr>
              <a:t> 15</a:t>
            </a:r>
            <a:r>
              <a:rPr lang="en-US" sz="4000" i="1" dirty="0">
                <a:solidFill>
                  <a:prstClr val="black"/>
                </a:solidFill>
                <a:latin typeface="Calibri Light" panose="020F0302020204030204"/>
              </a:rPr>
              <a:t>-20 </a:t>
            </a:r>
            <a:r>
              <a:rPr lang="en-US" sz="4000" i="1" dirty="0" err="1">
                <a:solidFill>
                  <a:prstClr val="black"/>
                </a:solidFill>
                <a:latin typeface="Calibri Light" panose="020F0302020204030204"/>
              </a:rPr>
              <a:t>րոպեներին</a:t>
            </a:r>
            <a:endParaRPr kumimoji="0" lang="en-US" sz="4000" i="1"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sp>
        <p:nvSpPr>
          <p:cNvPr id="25" name="TextBox 24">
            <a:extLst>
              <a:ext uri="{FF2B5EF4-FFF2-40B4-BE49-F238E27FC236}">
                <a16:creationId xmlns:a16="http://schemas.microsoft.com/office/drawing/2014/main" id="{FE552236-2A14-43A8-BD73-FAAF5EB0EC60}"/>
              </a:ext>
            </a:extLst>
          </p:cNvPr>
          <p:cNvSpPr txBox="1"/>
          <p:nvPr/>
        </p:nvSpPr>
        <p:spPr>
          <a:xfrm>
            <a:off x="1094889" y="894046"/>
            <a:ext cx="6492240" cy="1200329"/>
          </a:xfrm>
          <a:prstGeom prst="rect">
            <a:avLst/>
          </a:prstGeom>
          <a:noFill/>
        </p:spPr>
        <p:txBody>
          <a:bodyPr wrap="square" rtlCol="0">
            <a:spAutoFit/>
          </a:bodyPr>
          <a:lstStyle/>
          <a:p>
            <a:r>
              <a:rPr lang="en-US" sz="3600" b="1" dirty="0" err="1"/>
              <a:t>Ի՞նչու</a:t>
            </a:r>
            <a:r>
              <a:rPr lang="en-US" sz="3600" b="1" dirty="0"/>
              <a:t> </a:t>
            </a:r>
            <a:r>
              <a:rPr lang="en-US" sz="3600" b="1" dirty="0" err="1"/>
              <a:t>հենց</a:t>
            </a:r>
            <a:r>
              <a:rPr lang="en-US" sz="3600" b="1" dirty="0"/>
              <a:t> </a:t>
            </a:r>
            <a:r>
              <a:rPr lang="en-US" sz="3600" b="1" dirty="0" err="1"/>
              <a:t>մենք</a:t>
            </a:r>
            <a:endParaRPr lang="en-US" sz="3600" b="1" dirty="0"/>
          </a:p>
          <a:p>
            <a:endParaRPr lang="en-US" sz="3600" b="1" dirty="0"/>
          </a:p>
        </p:txBody>
      </p:sp>
      <p:cxnSp>
        <p:nvCxnSpPr>
          <p:cNvPr id="27" name="Straight Connector 26">
            <a:extLst>
              <a:ext uri="{FF2B5EF4-FFF2-40B4-BE49-F238E27FC236}">
                <a16:creationId xmlns:a16="http://schemas.microsoft.com/office/drawing/2014/main" id="{AFE84EDC-A031-4175-B7F4-7A287979E167}"/>
              </a:ext>
            </a:extLst>
          </p:cNvPr>
          <p:cNvCxnSpPr>
            <a:cxnSpLocks/>
          </p:cNvCxnSpPr>
          <p:nvPr/>
        </p:nvCxnSpPr>
        <p:spPr>
          <a:xfrm>
            <a:off x="-27054" y="657790"/>
            <a:ext cx="6123053" cy="0"/>
          </a:xfrm>
          <a:prstGeom prst="line">
            <a:avLst/>
          </a:prstGeom>
          <a:ln w="28575"/>
        </p:spPr>
        <p:style>
          <a:lnRef idx="1">
            <a:schemeClr val="accent2"/>
          </a:lnRef>
          <a:fillRef idx="0">
            <a:schemeClr val="accent2"/>
          </a:fillRef>
          <a:effectRef idx="0">
            <a:schemeClr val="accent2"/>
          </a:effectRef>
          <a:fontRef idx="minor">
            <a:schemeClr val="tx1"/>
          </a:fontRef>
        </p:style>
      </p:cxnSp>
      <p:sp>
        <p:nvSpPr>
          <p:cNvPr id="28" name="TextBox 27">
            <a:extLst>
              <a:ext uri="{FF2B5EF4-FFF2-40B4-BE49-F238E27FC236}">
                <a16:creationId xmlns:a16="http://schemas.microsoft.com/office/drawing/2014/main" id="{8CCFE007-0E3E-4C82-9534-4B54191E71A3}"/>
              </a:ext>
            </a:extLst>
          </p:cNvPr>
          <p:cNvSpPr txBox="1"/>
          <p:nvPr/>
        </p:nvSpPr>
        <p:spPr>
          <a:xfrm>
            <a:off x="3653" y="5274034"/>
            <a:ext cx="12184693" cy="1200329"/>
          </a:xfrm>
          <a:prstGeom prst="rect">
            <a:avLst/>
          </a:prstGeom>
          <a:noFill/>
        </p:spPr>
        <p:txBody>
          <a:bodyPr wrap="square" rtlCol="0">
            <a:spAutoFit/>
          </a:bodyPr>
          <a:lstStyle>
            <a:defPPr>
              <a:defRPr lang="en-US"/>
            </a:defPPr>
            <a:lvl1pPr>
              <a:defRPr sz="3600" b="1"/>
            </a:lvl1pPr>
          </a:lstStyle>
          <a:p>
            <a:r>
              <a:rPr lang="en-US" dirty="0" err="1">
                <a:solidFill>
                  <a:schemeClr val="bg1">
                    <a:lumMod val="85000"/>
                  </a:schemeClr>
                </a:solidFill>
              </a:rPr>
              <a:t>Ի՞նչու</a:t>
            </a:r>
            <a:r>
              <a:rPr lang="en-US" dirty="0">
                <a:solidFill>
                  <a:schemeClr val="bg1">
                    <a:lumMod val="85000"/>
                  </a:schemeClr>
                </a:solidFill>
              </a:rPr>
              <a:t> </a:t>
            </a:r>
            <a:r>
              <a:rPr lang="en-US" dirty="0" err="1">
                <a:solidFill>
                  <a:schemeClr val="bg1">
                    <a:lumMod val="85000"/>
                  </a:schemeClr>
                </a:solidFill>
              </a:rPr>
              <a:t>պետք</a:t>
            </a:r>
            <a:r>
              <a:rPr lang="en-US" dirty="0">
                <a:solidFill>
                  <a:schemeClr val="bg1">
                    <a:lumMod val="85000"/>
                  </a:schemeClr>
                </a:solidFill>
              </a:rPr>
              <a:t> է </a:t>
            </a:r>
            <a:r>
              <a:rPr lang="en-US" dirty="0" err="1">
                <a:solidFill>
                  <a:schemeClr val="bg1">
                    <a:lumMod val="85000"/>
                  </a:schemeClr>
                </a:solidFill>
              </a:rPr>
              <a:t>իրականացնել</a:t>
            </a:r>
            <a:r>
              <a:rPr lang="en-US" dirty="0">
                <a:solidFill>
                  <a:schemeClr val="bg1">
                    <a:lumMod val="85000"/>
                  </a:schemeClr>
                </a:solidFill>
              </a:rPr>
              <a:t> </a:t>
            </a:r>
            <a:r>
              <a:rPr lang="en-US" dirty="0" err="1">
                <a:solidFill>
                  <a:schemeClr val="bg1">
                    <a:lumMod val="85000"/>
                  </a:schemeClr>
                </a:solidFill>
              </a:rPr>
              <a:t>նպատակային</a:t>
            </a:r>
            <a:r>
              <a:rPr lang="en-US" dirty="0">
                <a:solidFill>
                  <a:schemeClr val="bg1">
                    <a:lumMod val="85000"/>
                  </a:schemeClr>
                </a:solidFill>
              </a:rPr>
              <a:t> </a:t>
            </a:r>
            <a:r>
              <a:rPr lang="en-US" dirty="0" err="1">
                <a:solidFill>
                  <a:schemeClr val="bg1">
                    <a:lumMod val="85000"/>
                  </a:schemeClr>
                </a:solidFill>
              </a:rPr>
              <a:t>ծրագիր</a:t>
            </a:r>
            <a:endParaRPr lang="en-US" dirty="0">
              <a:solidFill>
                <a:schemeClr val="bg1">
                  <a:lumMod val="85000"/>
                </a:schemeClr>
              </a:solidFill>
            </a:endParaRPr>
          </a:p>
        </p:txBody>
      </p:sp>
      <p:sp>
        <p:nvSpPr>
          <p:cNvPr id="10" name="Isosceles Triangle 9">
            <a:extLst>
              <a:ext uri="{FF2B5EF4-FFF2-40B4-BE49-F238E27FC236}">
                <a16:creationId xmlns:a16="http://schemas.microsoft.com/office/drawing/2014/main" id="{011E87BE-38D9-4ADC-A496-EB9673CBD8AA}"/>
              </a:ext>
            </a:extLst>
          </p:cNvPr>
          <p:cNvSpPr/>
          <p:nvPr/>
        </p:nvSpPr>
        <p:spPr>
          <a:xfrm rot="5400000">
            <a:off x="-88232" y="875933"/>
            <a:ext cx="1026695" cy="850232"/>
          </a:xfrm>
          <a:prstGeom prst="triangl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21308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My Video1">
            <a:hlinkClick r:id="" action="ppaction://media"/>
            <a:extLst>
              <a:ext uri="{FF2B5EF4-FFF2-40B4-BE49-F238E27FC236}">
                <a16:creationId xmlns:a16="http://schemas.microsoft.com/office/drawing/2014/main" id="{B0801251-F18C-497F-A9B2-B1D16D647E5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9076" y="1876619"/>
            <a:ext cx="6560963" cy="3690542"/>
          </a:xfrm>
          <a:prstGeom prst="rect">
            <a:avLst/>
          </a:prstGeom>
        </p:spPr>
      </p:pic>
      <p:pic>
        <p:nvPicPr>
          <p:cNvPr id="4" name="Google Shape;118;p18">
            <a:extLst>
              <a:ext uri="{FF2B5EF4-FFF2-40B4-BE49-F238E27FC236}">
                <a16:creationId xmlns:a16="http://schemas.microsoft.com/office/drawing/2014/main" id="{F8096420-C39A-4847-BD29-52844D5FC229}"/>
              </a:ext>
            </a:extLst>
          </p:cNvPr>
          <p:cNvPicPr preferRelativeResize="0"/>
          <p:nvPr/>
        </p:nvPicPr>
        <p:blipFill rotWithShape="1">
          <a:blip r:embed="rId6">
            <a:extLst>
              <a:ext uri="{28A0092B-C50C-407E-A947-70E740481C1C}">
                <a14:useLocalDpi xmlns:a14="http://schemas.microsoft.com/office/drawing/2010/main" val="0"/>
              </a:ext>
            </a:extLst>
          </a:blip>
          <a:srcRect t="9320"/>
          <a:stretch/>
        </p:blipFill>
        <p:spPr>
          <a:xfrm>
            <a:off x="9521720" y="114348"/>
            <a:ext cx="2116345" cy="3431449"/>
          </a:xfrm>
          <a:prstGeom prst="rect">
            <a:avLst/>
          </a:prstGeom>
          <a:noFill/>
          <a:ln>
            <a:noFill/>
          </a:ln>
        </p:spPr>
      </p:pic>
      <p:pic>
        <p:nvPicPr>
          <p:cNvPr id="7" name="Picture 6">
            <a:extLst>
              <a:ext uri="{FF2B5EF4-FFF2-40B4-BE49-F238E27FC236}">
                <a16:creationId xmlns:a16="http://schemas.microsoft.com/office/drawing/2014/main" id="{82ACC657-BDC6-47DA-A08F-ABED116EF771}"/>
              </a:ext>
            </a:extLst>
          </p:cNvPr>
          <p:cNvPicPr>
            <a:picLocks noChangeAspect="1"/>
          </p:cNvPicPr>
          <p:nvPr/>
        </p:nvPicPr>
        <p:blipFill>
          <a:blip r:embed="rId7" cstate="print">
            <a:extLst>
              <a:ext uri="{BEBA8EAE-BF5A-486C-A8C5-ECC9F3942E4B}">
                <a14:imgProps xmlns:a14="http://schemas.microsoft.com/office/drawing/2010/main">
                  <a14:imgLayer r:embed="rId8">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7366186" y="1290976"/>
            <a:ext cx="2040430" cy="3182286"/>
          </a:xfrm>
          <a:prstGeom prst="rect">
            <a:avLst/>
          </a:prstGeom>
        </p:spPr>
      </p:pic>
      <p:sp>
        <p:nvSpPr>
          <p:cNvPr id="5" name="Google Shape;119;p18">
            <a:extLst>
              <a:ext uri="{FF2B5EF4-FFF2-40B4-BE49-F238E27FC236}">
                <a16:creationId xmlns:a16="http://schemas.microsoft.com/office/drawing/2014/main" id="{334C9888-35A0-4EB1-82F3-3AD271CD562D}"/>
              </a:ext>
            </a:extLst>
          </p:cNvPr>
          <p:cNvSpPr/>
          <p:nvPr/>
        </p:nvSpPr>
        <p:spPr>
          <a:xfrm>
            <a:off x="8476240" y="989561"/>
            <a:ext cx="2287693" cy="3291840"/>
          </a:xfrm>
          <a:prstGeom prst="rect">
            <a:avLst/>
          </a:prstGeom>
          <a:noFill/>
          <a:ln w="38100" cap="flat" cmpd="sng">
            <a:solidFill>
              <a:srgbClr val="FCC759"/>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000000"/>
              </a:solidFill>
              <a:effectLst/>
              <a:uLnTx/>
              <a:uFillTx/>
              <a:latin typeface="Arial"/>
              <a:ea typeface="+mn-ea"/>
              <a:cs typeface="+mn-cs"/>
            </a:endParaRPr>
          </a:p>
        </p:txBody>
      </p:sp>
      <p:sp>
        <p:nvSpPr>
          <p:cNvPr id="10" name="Rectangle 9">
            <a:extLst>
              <a:ext uri="{FF2B5EF4-FFF2-40B4-BE49-F238E27FC236}">
                <a16:creationId xmlns:a16="http://schemas.microsoft.com/office/drawing/2014/main" id="{9FBC23BB-C968-42E6-B3AE-99F5B2C9F59D}"/>
              </a:ext>
            </a:extLst>
          </p:cNvPr>
          <p:cNvSpPr/>
          <p:nvPr/>
        </p:nvSpPr>
        <p:spPr>
          <a:xfrm>
            <a:off x="-554634" y="132173"/>
            <a:ext cx="11960379" cy="1107996"/>
          </a:xfrm>
          <a:prstGeom prst="rect">
            <a:avLst/>
          </a:prstGeom>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hy-AM" sz="2200" b="1" i="0" u="none" strike="noStrike" kern="1200" cap="none" spc="0" normalizeH="0" baseline="0" noProof="0" dirty="0">
                <a:ln>
                  <a:noFill/>
                </a:ln>
                <a:solidFill>
                  <a:srgbClr val="ED7D31">
                    <a:lumMod val="60000"/>
                    <a:lumOff val="40000"/>
                  </a:srgbClr>
                </a:solidFill>
                <a:effectLst>
                  <a:outerShdw blurRad="38100" dist="38100" dir="2700000" algn="tl">
                    <a:srgbClr val="000000">
                      <a:alpha val="43137"/>
                    </a:srgbClr>
                  </a:outerShdw>
                </a:effectLst>
                <a:uLnTx/>
                <a:uFillTx/>
                <a:latin typeface="Arial" charset="0"/>
                <a:ea typeface="+mn-ea"/>
                <a:cs typeface="Arial" charset="0"/>
              </a:rPr>
              <a:t>Է</a:t>
            </a:r>
            <a:r>
              <a:rPr kumimoji="0" lang="en-US" sz="2200" b="1" i="0" u="none" strike="noStrike" kern="1200" cap="none" spc="0" normalizeH="0" baseline="0" noProof="0" dirty="0" err="1">
                <a:ln>
                  <a:noFill/>
                </a:ln>
                <a:solidFill>
                  <a:srgbClr val="ED7D31">
                    <a:lumMod val="60000"/>
                    <a:lumOff val="40000"/>
                  </a:srgbClr>
                </a:solidFill>
                <a:effectLst>
                  <a:outerShdw blurRad="38100" dist="38100" dir="2700000" algn="tl">
                    <a:srgbClr val="000000">
                      <a:alpha val="43137"/>
                    </a:srgbClr>
                  </a:outerShdw>
                </a:effectLst>
                <a:uLnTx/>
                <a:uFillTx/>
                <a:latin typeface="Arial" charset="0"/>
                <a:ea typeface="+mn-ea"/>
                <a:cs typeface="Arial" charset="0"/>
              </a:rPr>
              <a:t>կոլոգանոոսֆերային</a:t>
            </a:r>
            <a:r>
              <a:rPr kumimoji="0" lang="en-US" sz="2200" b="1" i="0" u="none" strike="noStrike" kern="1200" cap="none" spc="0" normalizeH="0" baseline="0" noProof="0" dirty="0">
                <a:ln>
                  <a:noFill/>
                </a:ln>
                <a:solidFill>
                  <a:srgbClr val="ED7D31">
                    <a:lumMod val="60000"/>
                    <a:lumOff val="40000"/>
                  </a:srgbClr>
                </a:solidFill>
                <a:effectLst>
                  <a:outerShdw blurRad="38100" dist="38100" dir="2700000" algn="tl">
                    <a:srgbClr val="000000">
                      <a:alpha val="43137"/>
                    </a:srgbClr>
                  </a:outerShdw>
                </a:effectLst>
                <a:uLnTx/>
                <a:uFillTx/>
                <a:latin typeface="Arial" charset="0"/>
                <a:ea typeface="+mn-ea"/>
                <a:cs typeface="Arial" charset="0"/>
              </a:rPr>
              <a:t> </a:t>
            </a:r>
            <a:r>
              <a:rPr kumimoji="0" lang="en-US" sz="2200" b="1" i="0" u="none" strike="noStrike" kern="1200" cap="none" spc="0" normalizeH="0" baseline="0" noProof="0" dirty="0" err="1">
                <a:ln>
                  <a:noFill/>
                </a:ln>
                <a:solidFill>
                  <a:srgbClr val="ED7D31">
                    <a:lumMod val="60000"/>
                    <a:lumOff val="40000"/>
                  </a:srgbClr>
                </a:solidFill>
                <a:effectLst>
                  <a:outerShdw blurRad="38100" dist="38100" dir="2700000" algn="tl">
                    <a:srgbClr val="000000">
                      <a:alpha val="43137"/>
                    </a:srgbClr>
                  </a:outerShdw>
                </a:effectLst>
                <a:uLnTx/>
                <a:uFillTx/>
                <a:latin typeface="Arial" charset="0"/>
                <a:ea typeface="+mn-ea"/>
                <a:cs typeface="Arial" charset="0"/>
              </a:rPr>
              <a:t>հետազոտությունների</a:t>
            </a:r>
            <a:r>
              <a:rPr kumimoji="0" lang="en-US" sz="2200" b="1" i="0" u="none" strike="noStrike" kern="1200" cap="none" spc="0" normalizeH="0" baseline="0" noProof="0" dirty="0">
                <a:ln>
                  <a:noFill/>
                </a:ln>
                <a:solidFill>
                  <a:srgbClr val="ED7D31">
                    <a:lumMod val="60000"/>
                    <a:lumOff val="40000"/>
                  </a:srgbClr>
                </a:solidFill>
                <a:effectLst>
                  <a:outerShdw blurRad="38100" dist="38100" dir="2700000" algn="tl">
                    <a:srgbClr val="000000">
                      <a:alpha val="43137"/>
                    </a:srgbClr>
                  </a:outerShdw>
                </a:effectLst>
                <a:uLnTx/>
                <a:uFillTx/>
                <a:latin typeface="Arial" charset="0"/>
                <a:ea typeface="+mn-ea"/>
                <a:cs typeface="Arial" charset="0"/>
              </a:rPr>
              <a:t> </a:t>
            </a:r>
            <a:r>
              <a:rPr kumimoji="0" lang="en-US" sz="2200" b="1" i="0" u="none" strike="noStrike" kern="1200" cap="none" spc="0" normalizeH="0" baseline="0" noProof="0" dirty="0" err="1">
                <a:ln>
                  <a:noFill/>
                </a:ln>
                <a:solidFill>
                  <a:srgbClr val="ED7D31">
                    <a:lumMod val="60000"/>
                    <a:lumOff val="40000"/>
                  </a:srgbClr>
                </a:solidFill>
                <a:effectLst>
                  <a:outerShdw blurRad="38100" dist="38100" dir="2700000" algn="tl">
                    <a:srgbClr val="000000">
                      <a:alpha val="43137"/>
                    </a:srgbClr>
                  </a:outerShdw>
                </a:effectLst>
                <a:uLnTx/>
                <a:uFillTx/>
                <a:latin typeface="Arial" charset="0"/>
                <a:ea typeface="+mn-ea"/>
                <a:cs typeface="Arial" charset="0"/>
              </a:rPr>
              <a:t>կենտրոն</a:t>
            </a:r>
            <a:endParaRPr kumimoji="0" lang="en-US" sz="2200" b="1" i="0" u="none" strike="noStrike" kern="1200" cap="none" spc="0" normalizeH="0" baseline="0" noProof="0" dirty="0">
              <a:ln>
                <a:noFill/>
              </a:ln>
              <a:solidFill>
                <a:srgbClr val="ED7D31">
                  <a:lumMod val="60000"/>
                  <a:lumOff val="40000"/>
                </a:srgbClr>
              </a:solidFill>
              <a:effectLst>
                <a:outerShdw blurRad="38100" dist="38100" dir="2700000" algn="tl">
                  <a:srgbClr val="000000">
                    <a:alpha val="43137"/>
                  </a:srgbClr>
                </a:outerShdw>
              </a:effectLst>
              <a:uLnTx/>
              <a:uFillTx/>
              <a:latin typeface="Arial" charset="0"/>
              <a:ea typeface="+mn-ea"/>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200" b="1" i="0" u="none" strike="noStrike" kern="1200" cap="none" spc="300" normalizeH="0" baseline="0" noProof="0" dirty="0">
              <a:ln>
                <a:noFill/>
              </a:ln>
              <a:solidFill>
                <a:srgbClr val="ED7D31">
                  <a:lumMod val="60000"/>
                  <a:lumOff val="40000"/>
                </a:srgbClr>
              </a:solidFill>
              <a:effectLst>
                <a:outerShdw blurRad="38100" dist="38100" dir="2700000" algn="tl">
                  <a:srgbClr val="000000">
                    <a:alpha val="43137"/>
                  </a:srgbClr>
                </a:outerShdw>
              </a:effectLst>
              <a:uLnTx/>
              <a:uFillTx/>
              <a:latin typeface="Arial" charset="0"/>
              <a:ea typeface="+mn-ea"/>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200" b="1" i="0" u="none" strike="noStrike" kern="1200" cap="none" spc="300" normalizeH="0" baseline="0" noProof="0" dirty="0" err="1">
                <a:ln>
                  <a:noFill/>
                </a:ln>
                <a:solidFill>
                  <a:srgbClr val="ED7D31">
                    <a:lumMod val="60000"/>
                    <a:lumOff val="40000"/>
                  </a:srgbClr>
                </a:solidFill>
                <a:effectLst>
                  <a:outerShdw blurRad="38100" dist="38100" dir="2700000" algn="tl">
                    <a:srgbClr val="000000">
                      <a:alpha val="43137"/>
                    </a:srgbClr>
                  </a:outerShdw>
                </a:effectLst>
                <a:uLnTx/>
                <a:uFillTx/>
                <a:latin typeface="Arial" charset="0"/>
                <a:ea typeface="+mn-ea"/>
                <a:cs typeface="Arial" charset="0"/>
              </a:rPr>
              <a:t>Էկոկենտրոն</a:t>
            </a:r>
            <a:endParaRPr kumimoji="0" lang="en-LT" sz="2200" b="1" i="0" u="none" strike="noStrike" kern="1200" cap="none" spc="300" normalizeH="0" baseline="0" noProof="0" dirty="0">
              <a:ln>
                <a:noFill/>
              </a:ln>
              <a:solidFill>
                <a:srgbClr val="ED7D31">
                  <a:lumMod val="60000"/>
                  <a:lumOff val="40000"/>
                </a:srgbClr>
              </a:solidFill>
              <a:effectLst>
                <a:outerShdw blurRad="38100" dist="38100" dir="2700000" algn="tl">
                  <a:srgbClr val="000000">
                    <a:alpha val="43137"/>
                  </a:srgbClr>
                </a:outerShdw>
              </a:effectLst>
              <a:uLnTx/>
              <a:uFillTx/>
              <a:latin typeface="Raleway Light" panose="020B0403030101060003" pitchFamily="34" charset="77"/>
              <a:ea typeface="+mn-ea"/>
              <a:cs typeface="Arial" charset="0"/>
            </a:endParaRPr>
          </a:p>
        </p:txBody>
      </p:sp>
      <p:sp>
        <p:nvSpPr>
          <p:cNvPr id="3" name="TextBox 2">
            <a:extLst>
              <a:ext uri="{FF2B5EF4-FFF2-40B4-BE49-F238E27FC236}">
                <a16:creationId xmlns:a16="http://schemas.microsoft.com/office/drawing/2014/main" id="{A5995C87-3571-4FD3-B9A6-1567176B7EA0}"/>
              </a:ext>
            </a:extLst>
          </p:cNvPr>
          <p:cNvSpPr txBox="1"/>
          <p:nvPr/>
        </p:nvSpPr>
        <p:spPr>
          <a:xfrm>
            <a:off x="6920953" y="4358269"/>
            <a:ext cx="5398265" cy="2542363"/>
          </a:xfrm>
          <a:prstGeom prst="rect">
            <a:avLst/>
          </a:prstGeom>
          <a:noFill/>
        </p:spPr>
        <p:txBody>
          <a:bodyPr wrap="square" rtlCol="0">
            <a:spAutoFit/>
          </a:bodyP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1800" b="1" i="0" u="none" strike="noStrike" kern="1200" cap="none" spc="0" normalizeH="0" baseline="0" noProof="0" dirty="0" err="1">
                <a:ln>
                  <a:noFill/>
                </a:ln>
                <a:solidFill>
                  <a:srgbClr val="2E2F30"/>
                </a:solidFill>
                <a:effectLst/>
                <a:uLnTx/>
                <a:uFillTx/>
                <a:latin typeface="Inter"/>
                <a:ea typeface="+mn-ea"/>
                <a:cs typeface="+mn-cs"/>
              </a:rPr>
              <a:t>Ստեղծում</a:t>
            </a:r>
            <a:r>
              <a:rPr kumimoji="0" lang="en-US" sz="1800" b="0" i="0" u="none" strike="noStrike" kern="1200" cap="none" spc="0" normalizeH="0" baseline="0" noProof="0" dirty="0">
                <a:ln>
                  <a:noFill/>
                </a:ln>
                <a:solidFill>
                  <a:srgbClr val="2E2F30"/>
                </a:solidFill>
                <a:effectLst/>
                <a:uLnTx/>
                <a:uFillTx/>
                <a:latin typeface="Inter"/>
                <a:ea typeface="+mn-ea"/>
                <a:cs typeface="+mn-cs"/>
              </a:rPr>
              <a:t>.           1989</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1800" b="1" i="0" u="none" strike="noStrike" kern="1200" cap="none" spc="0" normalizeH="0" baseline="0" noProof="0" dirty="0" err="1">
                <a:ln>
                  <a:noFill/>
                </a:ln>
                <a:solidFill>
                  <a:srgbClr val="2E2F30"/>
                </a:solidFill>
                <a:effectLst/>
                <a:uLnTx/>
                <a:uFillTx/>
                <a:latin typeface="Inter"/>
                <a:ea typeface="+mn-ea"/>
                <a:cs typeface="+mn-cs"/>
              </a:rPr>
              <a:t>Անկախացում</a:t>
            </a:r>
            <a:r>
              <a:rPr kumimoji="0" lang="en-US" sz="1800" b="1" i="0" u="none" strike="noStrike" kern="1200" cap="none" spc="0" normalizeH="0" baseline="0" noProof="0" dirty="0">
                <a:ln>
                  <a:noFill/>
                </a:ln>
                <a:solidFill>
                  <a:srgbClr val="2E2F30"/>
                </a:solidFill>
                <a:effectLst/>
                <a:uLnTx/>
                <a:uFillTx/>
                <a:latin typeface="Inter"/>
                <a:ea typeface="+mn-ea"/>
                <a:cs typeface="+mn-cs"/>
              </a:rPr>
              <a:t>.   </a:t>
            </a:r>
            <a:r>
              <a:rPr kumimoji="0" lang="en-US" sz="1800" b="0" i="0" u="none" strike="noStrike" kern="1200" cap="none" spc="0" normalizeH="0" baseline="0" noProof="0" dirty="0">
                <a:ln>
                  <a:noFill/>
                </a:ln>
                <a:solidFill>
                  <a:srgbClr val="2E2F30"/>
                </a:solidFill>
                <a:effectLst/>
                <a:uLnTx/>
                <a:uFillTx/>
                <a:latin typeface="Inter"/>
                <a:ea typeface="+mn-ea"/>
                <a:cs typeface="+mn-cs"/>
              </a:rPr>
              <a:t> 1993</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1800" b="1" i="0" u="none" strike="noStrike" kern="1200" cap="none" spc="0" normalizeH="0" baseline="0" noProof="0" dirty="0" err="1">
                <a:ln>
                  <a:noFill/>
                </a:ln>
                <a:solidFill>
                  <a:srgbClr val="2E2F30"/>
                </a:solidFill>
                <a:effectLst/>
                <a:uLnTx/>
                <a:uFillTx/>
                <a:latin typeface="Inter"/>
                <a:ea typeface="+mn-ea"/>
                <a:cs typeface="+mn-cs"/>
              </a:rPr>
              <a:t>Տիպ</a:t>
            </a:r>
            <a:r>
              <a:rPr kumimoji="0" lang="en-US" sz="1800" b="0" i="0" u="none" strike="noStrike" kern="1200" cap="none" spc="0" normalizeH="0" baseline="0" noProof="0" dirty="0">
                <a:ln>
                  <a:noFill/>
                </a:ln>
                <a:solidFill>
                  <a:srgbClr val="2E2F30"/>
                </a:solidFill>
                <a:effectLst/>
                <a:uLnTx/>
                <a:uFillTx/>
                <a:latin typeface="Inter"/>
                <a:ea typeface="+mn-ea"/>
                <a:cs typeface="+mn-cs"/>
              </a:rPr>
              <a:t>.                      ՊՈԱԿ</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1800" b="1" i="0" u="none" strike="noStrike" kern="1200" cap="none" spc="0" normalizeH="0" baseline="0" noProof="0" dirty="0" err="1">
                <a:ln>
                  <a:noFill/>
                </a:ln>
                <a:solidFill>
                  <a:srgbClr val="2E2F30"/>
                </a:solidFill>
                <a:effectLst/>
                <a:uLnTx/>
                <a:uFillTx/>
                <a:latin typeface="Inter"/>
                <a:ea typeface="+mn-ea"/>
                <a:cs typeface="+mn-cs"/>
              </a:rPr>
              <a:t>Առաքելություն</a:t>
            </a:r>
            <a:r>
              <a:rPr kumimoji="0" lang="en-US" sz="1800" b="0" i="0" u="none" strike="noStrike" kern="1200" cap="none" spc="0" normalizeH="0" baseline="0" noProof="0" dirty="0">
                <a:ln>
                  <a:noFill/>
                </a:ln>
                <a:solidFill>
                  <a:srgbClr val="2E2F30"/>
                </a:solidFill>
                <a:effectLst/>
                <a:uLnTx/>
                <a:uFillTx/>
                <a:latin typeface="Inter"/>
                <a:ea typeface="+mn-ea"/>
                <a:cs typeface="+mn-cs"/>
              </a:rPr>
              <a:t>.  </a:t>
            </a:r>
            <a:r>
              <a:rPr kumimoji="0" lang="en-US" sz="1800" b="0" i="0" u="none" strike="noStrike" kern="1200" cap="none" spc="0" normalizeH="0" baseline="0" noProof="0" dirty="0" err="1">
                <a:ln>
                  <a:noFill/>
                </a:ln>
                <a:solidFill>
                  <a:srgbClr val="2E2F30"/>
                </a:solidFill>
                <a:effectLst/>
                <a:uLnTx/>
                <a:uFillTx/>
                <a:latin typeface="Inter"/>
                <a:ea typeface="+mn-ea"/>
                <a:cs typeface="+mn-cs"/>
              </a:rPr>
              <a:t>գիտություն</a:t>
            </a:r>
            <a:r>
              <a:rPr kumimoji="0" lang="en-US" sz="1800" b="0" i="0" u="none" strike="noStrike" kern="1200" cap="none" spc="0" normalizeH="0" baseline="0" noProof="0" dirty="0">
                <a:ln>
                  <a:noFill/>
                </a:ln>
                <a:solidFill>
                  <a:srgbClr val="2E2F30"/>
                </a:solidFill>
                <a:effectLst/>
                <a:uLnTx/>
                <a:uFillTx/>
                <a:latin typeface="Inter"/>
                <a:ea typeface="+mn-ea"/>
                <a:cs typeface="+mn-cs"/>
              </a:rPr>
              <a:t> և </a:t>
            </a:r>
            <a:r>
              <a:rPr kumimoji="0" lang="en-US" sz="1800" b="0" i="0" u="none" strike="noStrike" kern="1200" cap="none" spc="0" normalizeH="0" baseline="0" noProof="0" dirty="0" err="1">
                <a:ln>
                  <a:noFill/>
                </a:ln>
                <a:solidFill>
                  <a:srgbClr val="2E2F30"/>
                </a:solidFill>
                <a:effectLst/>
                <a:uLnTx/>
                <a:uFillTx/>
                <a:latin typeface="Inter"/>
                <a:ea typeface="+mn-ea"/>
                <a:cs typeface="+mn-cs"/>
              </a:rPr>
              <a:t>կրթություն</a:t>
            </a:r>
            <a:endParaRPr kumimoji="0" lang="en-US" sz="1800" b="0" i="0" u="none" strike="noStrike" kern="1200" cap="none" spc="0" normalizeH="0" baseline="0" noProof="0" dirty="0">
              <a:ln>
                <a:noFill/>
              </a:ln>
              <a:solidFill>
                <a:srgbClr val="2E2F30"/>
              </a:solidFill>
              <a:effectLst/>
              <a:uLnTx/>
              <a:uFillTx/>
              <a:latin typeface="Inter"/>
              <a:ea typeface="+mn-ea"/>
              <a:cs typeface="+mn-cs"/>
            </a:endParaRP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1800" b="1" i="0" u="none" strike="noStrike" kern="1200" cap="none" spc="0" normalizeH="0" baseline="0" noProof="0" dirty="0" err="1">
                <a:ln>
                  <a:noFill/>
                </a:ln>
                <a:solidFill>
                  <a:srgbClr val="2E2F30"/>
                </a:solidFill>
                <a:effectLst/>
                <a:uLnTx/>
                <a:uFillTx/>
                <a:latin typeface="Inter"/>
                <a:ea typeface="+mn-ea"/>
                <a:cs typeface="+mn-cs"/>
              </a:rPr>
              <a:t>Ուղղություններ</a:t>
            </a:r>
            <a:r>
              <a:rPr kumimoji="0" lang="en-US" sz="1800" b="1" i="0" u="none" strike="noStrike" kern="1200" cap="none" spc="0" normalizeH="0" baseline="0" noProof="0" dirty="0">
                <a:ln>
                  <a:noFill/>
                </a:ln>
                <a:solidFill>
                  <a:srgbClr val="2E2F30"/>
                </a:solidFill>
                <a:effectLst/>
                <a:uLnTx/>
                <a:uFillTx/>
                <a:latin typeface="Inter"/>
                <a:ea typeface="+mn-ea"/>
                <a:cs typeface="+mn-cs"/>
              </a:rPr>
              <a:t>. </a:t>
            </a:r>
            <a:r>
              <a:rPr kumimoji="0" lang="en-US" sz="1800" b="0" i="0" u="none" strike="noStrike" kern="1200" cap="none" spc="0" normalizeH="0" baseline="0" noProof="0" dirty="0">
                <a:ln>
                  <a:noFill/>
                </a:ln>
                <a:solidFill>
                  <a:srgbClr val="2E2F30"/>
                </a:solidFill>
                <a:effectLst/>
                <a:uLnTx/>
                <a:uFillTx/>
                <a:latin typeface="Inter"/>
                <a:ea typeface="+mn-ea"/>
                <a:cs typeface="+mn-cs"/>
              </a:rPr>
              <a:t> </a:t>
            </a:r>
            <a:r>
              <a:rPr kumimoji="0" lang="en-US" sz="1800" b="0" i="0" u="none" strike="noStrike" kern="1200" cap="none" spc="0" normalizeH="0" baseline="0" noProof="0" dirty="0" err="1">
                <a:ln>
                  <a:noFill/>
                </a:ln>
                <a:solidFill>
                  <a:srgbClr val="2E2F30"/>
                </a:solidFill>
                <a:effectLst/>
                <a:uLnTx/>
                <a:uFillTx/>
                <a:latin typeface="Inter"/>
                <a:ea typeface="+mn-ea"/>
                <a:cs typeface="+mn-cs"/>
              </a:rPr>
              <a:t>Էկոլոգիա</a:t>
            </a:r>
            <a:r>
              <a:rPr kumimoji="0" lang="en-US" sz="1800" b="0" i="0" u="none" strike="noStrike" kern="1200" cap="none" spc="0" normalizeH="0" baseline="0" noProof="0" dirty="0">
                <a:ln>
                  <a:noFill/>
                </a:ln>
                <a:solidFill>
                  <a:srgbClr val="2E2F30"/>
                </a:solidFill>
                <a:effectLst/>
                <a:uLnTx/>
                <a:uFillTx/>
                <a:latin typeface="Inter"/>
                <a:ea typeface="+mn-ea"/>
                <a:cs typeface="+mn-cs"/>
              </a:rPr>
              <a:t>, </a:t>
            </a:r>
            <a:r>
              <a:rPr kumimoji="0" lang="en-US" sz="1800" b="0" i="0" u="none" strike="noStrike" kern="1200" cap="none" spc="0" normalizeH="0" baseline="0" noProof="0" dirty="0" err="1">
                <a:ln>
                  <a:noFill/>
                </a:ln>
                <a:solidFill>
                  <a:srgbClr val="2E2F30"/>
                </a:solidFill>
                <a:effectLst/>
                <a:uLnTx/>
                <a:uFillTx/>
                <a:latin typeface="Inter"/>
                <a:ea typeface="+mn-ea"/>
                <a:cs typeface="+mn-cs"/>
              </a:rPr>
              <a:t>շրջ</a:t>
            </a:r>
            <a:r>
              <a:rPr kumimoji="0" lang="en-US" sz="1800" b="0" i="0" u="none" strike="noStrike" kern="1200" cap="none" spc="0" normalizeH="0" baseline="0" noProof="0" dirty="0">
                <a:ln>
                  <a:noFill/>
                </a:ln>
                <a:solidFill>
                  <a:srgbClr val="2E2F30"/>
                </a:solidFill>
                <a:effectLst/>
                <a:uLnTx/>
                <a:uFillTx/>
                <a:latin typeface="Inter"/>
                <a:ea typeface="+mn-ea"/>
                <a:cs typeface="+mn-cs"/>
              </a:rPr>
              <a:t>. մ</a:t>
            </a:r>
            <a:r>
              <a:rPr kumimoji="0" lang="en-US" sz="1800" b="0" i="0" u="none" strike="noStrike" kern="1200" cap="none" spc="0" normalizeH="0" baseline="0" noProof="0" dirty="0" err="1">
                <a:ln>
                  <a:noFill/>
                </a:ln>
                <a:solidFill>
                  <a:srgbClr val="2E2F30"/>
                </a:solidFill>
                <a:effectLst/>
                <a:uLnTx/>
                <a:uFillTx/>
                <a:latin typeface="Inter"/>
                <a:ea typeface="+mn-ea"/>
                <a:cs typeface="+mn-cs"/>
              </a:rPr>
              <a:t>իջ</a:t>
            </a:r>
            <a:r>
              <a:rPr kumimoji="0" lang="en-US" sz="1800" b="0" i="0" u="none" strike="noStrike" kern="1200" cap="none" spc="0" normalizeH="0" baseline="0" noProof="0" dirty="0">
                <a:ln>
                  <a:noFill/>
                </a:ln>
                <a:solidFill>
                  <a:srgbClr val="2E2F30"/>
                </a:solidFill>
                <a:effectLst/>
                <a:uLnTx/>
                <a:uFillTx/>
                <a:latin typeface="Inter"/>
                <a:ea typeface="+mn-ea"/>
                <a:cs typeface="+mn-cs"/>
              </a:rPr>
              <a:t>. </a:t>
            </a:r>
            <a:r>
              <a:rPr kumimoji="0" lang="en-US" sz="1800" b="0" i="0" u="none" strike="noStrike" kern="1200" cap="none" spc="0" normalizeH="0" baseline="0" noProof="0" dirty="0" err="1">
                <a:ln>
                  <a:noFill/>
                </a:ln>
                <a:solidFill>
                  <a:srgbClr val="2E2F30"/>
                </a:solidFill>
                <a:effectLst/>
                <a:uLnTx/>
                <a:uFillTx/>
                <a:latin typeface="Inter"/>
                <a:ea typeface="+mn-ea"/>
                <a:cs typeface="+mn-cs"/>
              </a:rPr>
              <a:t>գիտ</a:t>
            </a:r>
            <a:r>
              <a:rPr kumimoji="0" lang="en-US" sz="1800" b="0" i="0" u="none" strike="noStrike" kern="1200" cap="none" spc="0" normalizeH="0" baseline="0" noProof="0" dirty="0">
                <a:ln>
                  <a:noFill/>
                </a:ln>
                <a:solidFill>
                  <a:srgbClr val="2E2F30"/>
                </a:solidFill>
                <a:effectLst/>
                <a:uLnTx/>
                <a:uFillTx/>
                <a:latin typeface="Inter"/>
                <a:ea typeface="+mn-ea"/>
                <a:cs typeface="+mn-cs"/>
              </a:rPr>
              <a:t>.-</a:t>
            </a:r>
            <a:r>
              <a:rPr kumimoji="0" lang="en-US" sz="1800" b="0" i="0" u="none" strike="noStrike" kern="1200" cap="none" spc="0" normalizeH="0" baseline="0" noProof="0" dirty="0" err="1">
                <a:ln>
                  <a:noFill/>
                </a:ln>
                <a:solidFill>
                  <a:srgbClr val="2E2F30"/>
                </a:solidFill>
                <a:effectLst/>
                <a:uLnTx/>
                <a:uFillTx/>
                <a:latin typeface="Inter"/>
                <a:ea typeface="+mn-ea"/>
                <a:cs typeface="+mn-cs"/>
              </a:rPr>
              <a:t>ներ</a:t>
            </a:r>
            <a:r>
              <a:rPr kumimoji="0" lang="en-US" sz="1800" b="0" i="0" u="none" strike="noStrike" kern="1200" cap="none" spc="0" normalizeH="0" baseline="0" noProof="0" dirty="0">
                <a:ln>
                  <a:noFill/>
                </a:ln>
                <a:solidFill>
                  <a:srgbClr val="2E2F30"/>
                </a:solidFill>
                <a:effectLst/>
                <a:uLnTx/>
                <a:uFillTx/>
                <a:latin typeface="Inter"/>
                <a:ea typeface="+mn-ea"/>
                <a:cs typeface="+mn-cs"/>
              </a:rPr>
              <a:t>, </a:t>
            </a:r>
            <a:r>
              <a:rPr kumimoji="0" lang="en-US" sz="1800" b="0" i="0" u="none" strike="noStrike" kern="1200" cap="none" spc="0" normalizeH="0" baseline="0" noProof="0" dirty="0" err="1">
                <a:ln>
                  <a:noFill/>
                </a:ln>
                <a:solidFill>
                  <a:srgbClr val="2E2F30"/>
                </a:solidFill>
                <a:effectLst/>
                <a:uLnTx/>
                <a:uFillTx/>
                <a:latin typeface="Inter"/>
                <a:ea typeface="+mn-ea"/>
                <a:cs typeface="+mn-cs"/>
              </a:rPr>
              <a:t>գյուղատնտեսություն</a:t>
            </a:r>
            <a:r>
              <a:rPr kumimoji="0" lang="en-US" sz="1800" b="0" i="0" u="none" strike="noStrike" kern="1200" cap="none" spc="0" normalizeH="0" baseline="0" noProof="0" dirty="0">
                <a:ln>
                  <a:noFill/>
                </a:ln>
                <a:solidFill>
                  <a:srgbClr val="2E2F30"/>
                </a:solidFill>
                <a:effectLst/>
                <a:uLnTx/>
                <a:uFillTx/>
                <a:latin typeface="Inter"/>
                <a:ea typeface="+mn-ea"/>
                <a:cs typeface="+mn-cs"/>
              </a:rPr>
              <a:t>, </a:t>
            </a:r>
            <a:r>
              <a:rPr kumimoji="0" lang="en-US" sz="1800" b="0" i="0" u="none" strike="noStrike" kern="1200" cap="none" spc="0" normalizeH="0" baseline="0" noProof="0" dirty="0" err="1">
                <a:ln>
                  <a:noFill/>
                </a:ln>
                <a:solidFill>
                  <a:srgbClr val="2E2F30"/>
                </a:solidFill>
                <a:effectLst/>
                <a:uLnTx/>
                <a:uFillTx/>
                <a:latin typeface="Inter"/>
                <a:ea typeface="+mn-ea"/>
                <a:cs typeface="+mn-cs"/>
              </a:rPr>
              <a:t>սննդի</a:t>
            </a:r>
            <a:r>
              <a:rPr kumimoji="0" lang="en-US" sz="1800" b="0" i="0" u="none" strike="noStrike" kern="1200" cap="none" spc="0" normalizeH="0" baseline="0" noProof="0" dirty="0">
                <a:ln>
                  <a:noFill/>
                </a:ln>
                <a:solidFill>
                  <a:srgbClr val="2E2F30"/>
                </a:solidFill>
                <a:effectLst/>
                <a:uLnTx/>
                <a:uFillTx/>
                <a:latin typeface="Inter"/>
                <a:ea typeface="+mn-ea"/>
                <a:cs typeface="+mn-cs"/>
              </a:rPr>
              <a:t> </a:t>
            </a:r>
            <a:r>
              <a:rPr kumimoji="0" lang="en-US" sz="1800" b="0" i="0" u="none" strike="noStrike" kern="1200" cap="none" spc="0" normalizeH="0" baseline="0" noProof="0" dirty="0" err="1">
                <a:ln>
                  <a:noFill/>
                </a:ln>
                <a:solidFill>
                  <a:srgbClr val="2E2F30"/>
                </a:solidFill>
                <a:effectLst/>
                <a:uLnTx/>
                <a:uFillTx/>
                <a:latin typeface="Inter"/>
                <a:ea typeface="+mn-ea"/>
                <a:cs typeface="+mn-cs"/>
              </a:rPr>
              <a:t>անվտանգություն</a:t>
            </a:r>
            <a:r>
              <a:rPr kumimoji="0" lang="en-US" sz="1800" b="0" i="0" u="none" strike="noStrike" kern="1200" cap="none" spc="0" normalizeH="0" baseline="0" noProof="0" dirty="0">
                <a:ln>
                  <a:noFill/>
                </a:ln>
                <a:solidFill>
                  <a:srgbClr val="2E2F30"/>
                </a:solidFill>
                <a:effectLst/>
                <a:uLnTx/>
                <a:uFillTx/>
                <a:latin typeface="Inter"/>
                <a:ea typeface="+mn-ea"/>
                <a:cs typeface="+mn-cs"/>
              </a:rPr>
              <a:t>…</a:t>
            </a:r>
          </a:p>
        </p:txBody>
      </p:sp>
      <p:cxnSp>
        <p:nvCxnSpPr>
          <p:cNvPr id="12" name="Straight Connector 11">
            <a:extLst>
              <a:ext uri="{FF2B5EF4-FFF2-40B4-BE49-F238E27FC236}">
                <a16:creationId xmlns:a16="http://schemas.microsoft.com/office/drawing/2014/main" id="{8226879E-EE93-4B40-8B58-B315F8D7D779}"/>
              </a:ext>
            </a:extLst>
          </p:cNvPr>
          <p:cNvCxnSpPr>
            <a:cxnSpLocks/>
          </p:cNvCxnSpPr>
          <p:nvPr/>
        </p:nvCxnSpPr>
        <p:spPr>
          <a:xfrm>
            <a:off x="6970260" y="568399"/>
            <a:ext cx="1" cy="6306982"/>
          </a:xfrm>
          <a:prstGeom prst="line">
            <a:avLst/>
          </a:prstGeom>
        </p:spPr>
        <p:style>
          <a:lnRef idx="3">
            <a:schemeClr val="accent2"/>
          </a:lnRef>
          <a:fillRef idx="0">
            <a:schemeClr val="accent2"/>
          </a:fillRef>
          <a:effectRef idx="2">
            <a:schemeClr val="accent2"/>
          </a:effectRef>
          <a:fontRef idx="minor">
            <a:schemeClr val="tx1"/>
          </a:fontRef>
        </p:style>
      </p:cxnSp>
      <p:sp>
        <p:nvSpPr>
          <p:cNvPr id="6" name="TextBox 5">
            <a:extLst>
              <a:ext uri="{FF2B5EF4-FFF2-40B4-BE49-F238E27FC236}">
                <a16:creationId xmlns:a16="http://schemas.microsoft.com/office/drawing/2014/main" id="{0B6291D9-8882-48CF-93DD-81C4FA231A12}"/>
              </a:ext>
            </a:extLst>
          </p:cNvPr>
          <p:cNvSpPr txBox="1"/>
          <p:nvPr/>
        </p:nvSpPr>
        <p:spPr>
          <a:xfrm>
            <a:off x="523808" y="1391632"/>
            <a:ext cx="631931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err="1">
                <a:ln>
                  <a:noFill/>
                </a:ln>
                <a:solidFill>
                  <a:srgbClr val="000000"/>
                </a:solidFill>
                <a:effectLst/>
                <a:uLnTx/>
                <a:uFillTx/>
                <a:latin typeface="Arial"/>
                <a:ea typeface="+mn-ea"/>
                <a:cs typeface="+mn-cs"/>
              </a:rPr>
              <a:t>Պատմամշակութային</a:t>
            </a:r>
            <a:r>
              <a:rPr kumimoji="0" lang="en-US" sz="1800" b="1" i="0" u="none" strike="noStrike" kern="1200" cap="none" spc="0" normalizeH="0" baseline="0" noProof="0" dirty="0">
                <a:ln>
                  <a:noFill/>
                </a:ln>
                <a:solidFill>
                  <a:srgbClr val="000000"/>
                </a:solidFill>
                <a:effectLst/>
                <a:uLnTx/>
                <a:uFillTx/>
                <a:latin typeface="Arial"/>
                <a:ea typeface="+mn-ea"/>
                <a:cs typeface="+mn-cs"/>
              </a:rPr>
              <a:t> (1905թ.) և </a:t>
            </a:r>
            <a:r>
              <a:rPr kumimoji="0" lang="en-US" sz="1800" b="1" i="0" u="none" strike="noStrike" kern="1200" cap="none" spc="0" normalizeH="0" baseline="0" noProof="0" dirty="0" err="1">
                <a:ln>
                  <a:noFill/>
                </a:ln>
                <a:solidFill>
                  <a:srgbClr val="000000"/>
                </a:solidFill>
                <a:effectLst/>
                <a:uLnTx/>
                <a:uFillTx/>
                <a:latin typeface="Arial"/>
                <a:ea typeface="+mn-ea"/>
                <a:cs typeface="+mn-cs"/>
              </a:rPr>
              <a:t>հետաքրքիր</a:t>
            </a:r>
            <a:r>
              <a:rPr kumimoji="0" lang="en-US" sz="1800" b="1" i="0" u="none" strike="noStrike" kern="1200" cap="none" spc="0" normalizeH="0" baseline="0" noProof="0" dirty="0">
                <a:ln>
                  <a:noFill/>
                </a:ln>
                <a:solidFill>
                  <a:srgbClr val="000000"/>
                </a:solidFill>
                <a:effectLst/>
                <a:uLnTx/>
                <a:uFillTx/>
                <a:latin typeface="Arial"/>
                <a:ea typeface="+mn-ea"/>
                <a:cs typeface="+mn-cs"/>
              </a:rPr>
              <a:t> </a:t>
            </a:r>
            <a:r>
              <a:rPr kumimoji="0" lang="en-US" sz="1800" b="1" i="0" u="none" strike="noStrike" kern="1200" cap="none" spc="0" normalizeH="0" baseline="0" noProof="0" dirty="0" err="1">
                <a:ln>
                  <a:noFill/>
                </a:ln>
                <a:solidFill>
                  <a:srgbClr val="000000"/>
                </a:solidFill>
                <a:effectLst/>
                <a:uLnTx/>
                <a:uFillTx/>
                <a:latin typeface="Arial"/>
                <a:ea typeface="+mn-ea"/>
                <a:cs typeface="+mn-cs"/>
              </a:rPr>
              <a:t>շենք</a:t>
            </a: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pic>
        <p:nvPicPr>
          <p:cNvPr id="13" name="Picture 12">
            <a:extLst>
              <a:ext uri="{FF2B5EF4-FFF2-40B4-BE49-F238E27FC236}">
                <a16:creationId xmlns:a16="http://schemas.microsoft.com/office/drawing/2014/main" id="{7D300AD4-D956-4E7D-8538-B7D2CC0E600F}"/>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43731" y="-162855"/>
            <a:ext cx="2037617" cy="1491535"/>
          </a:xfrm>
          <a:prstGeom prst="rect">
            <a:avLst/>
          </a:prstGeom>
        </p:spPr>
      </p:pic>
    </p:spTree>
    <p:extLst>
      <p:ext uri="{BB962C8B-B14F-4D97-AF65-F5344CB8AC3E}">
        <p14:creationId xmlns:p14="http://schemas.microsoft.com/office/powerpoint/2010/main" val="3443935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a:gsLst>
            <a:gs pos="94000">
              <a:srgbClr val="002060"/>
            </a:gs>
            <a:gs pos="35000">
              <a:schemeClr val="accent1">
                <a:lumMod val="0"/>
                <a:lumOff val="100000"/>
              </a:schemeClr>
            </a:gs>
            <a:gs pos="58000">
              <a:srgbClr val="00B050"/>
            </a:gs>
          </a:gsLst>
          <a:path path="circle">
            <a:fillToRect l="50000" t="-80000" r="50000" b="180000"/>
          </a:path>
        </a:gradFill>
        <a:effectLst/>
      </p:bgPr>
    </p:bg>
    <p:spTree>
      <p:nvGrpSpPr>
        <p:cNvPr id="1" name="Shape 66"/>
        <p:cNvGrpSpPr/>
        <p:nvPr/>
      </p:nvGrpSpPr>
      <p:grpSpPr>
        <a:xfrm>
          <a:off x="0" y="0"/>
          <a:ext cx="0" cy="0"/>
          <a:chOff x="0" y="0"/>
          <a:chExt cx="0" cy="0"/>
        </a:xfrm>
      </p:grpSpPr>
      <p:grpSp>
        <p:nvGrpSpPr>
          <p:cNvPr id="24" name="Группа 3">
            <a:extLst>
              <a:ext uri="{FF2B5EF4-FFF2-40B4-BE49-F238E27FC236}">
                <a16:creationId xmlns:a16="http://schemas.microsoft.com/office/drawing/2014/main" id="{4F0C6136-B393-4858-B2CC-D16AFF5F06B3}"/>
              </a:ext>
            </a:extLst>
          </p:cNvPr>
          <p:cNvGrpSpPr/>
          <p:nvPr/>
        </p:nvGrpSpPr>
        <p:grpSpPr>
          <a:xfrm>
            <a:off x="352647" y="86108"/>
            <a:ext cx="6869956" cy="6755292"/>
            <a:chOff x="1377110" y="31141"/>
            <a:chExt cx="7085827" cy="6830634"/>
          </a:xfrm>
        </p:grpSpPr>
        <p:grpSp>
          <p:nvGrpSpPr>
            <p:cNvPr id="45" name="Группа 9">
              <a:extLst>
                <a:ext uri="{FF2B5EF4-FFF2-40B4-BE49-F238E27FC236}">
                  <a16:creationId xmlns:a16="http://schemas.microsoft.com/office/drawing/2014/main" id="{E0D855CA-9FBF-423E-9128-5CEB76F1FFE5}"/>
                </a:ext>
              </a:extLst>
            </p:cNvPr>
            <p:cNvGrpSpPr/>
            <p:nvPr/>
          </p:nvGrpSpPr>
          <p:grpSpPr>
            <a:xfrm>
              <a:off x="3548845" y="1807097"/>
              <a:ext cx="3436196" cy="2908609"/>
              <a:chOff x="1299185" y="478731"/>
              <a:chExt cx="5005705" cy="4812728"/>
            </a:xfrm>
          </p:grpSpPr>
          <p:sp>
            <p:nvSpPr>
              <p:cNvPr id="63" name="Овал 7">
                <a:extLst>
                  <a:ext uri="{FF2B5EF4-FFF2-40B4-BE49-F238E27FC236}">
                    <a16:creationId xmlns:a16="http://schemas.microsoft.com/office/drawing/2014/main" id="{A9B6EC0F-9EE2-41FD-8237-AE55F83678CE}"/>
                  </a:ext>
                </a:extLst>
              </p:cNvPr>
              <p:cNvSpPr/>
              <p:nvPr/>
            </p:nvSpPr>
            <p:spPr>
              <a:xfrm rot="10224111">
                <a:off x="2416208" y="478731"/>
                <a:ext cx="2808311" cy="2880320"/>
              </a:xfrm>
              <a:prstGeom prst="ellipse">
                <a:avLst/>
              </a:prstGeom>
              <a:gradFill flip="none" rotWithShape="1">
                <a:gsLst>
                  <a:gs pos="32000">
                    <a:srgbClr val="719DAB"/>
                  </a:gs>
                  <a:gs pos="10000">
                    <a:schemeClr val="bg1">
                      <a:lumMod val="95000"/>
                    </a:schemeClr>
                  </a:gs>
                  <a:gs pos="64000">
                    <a:srgbClr val="527D8B"/>
                  </a:gs>
                  <a:gs pos="100000">
                    <a:srgbClr val="393E5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rmenian" panose="020B0604020202020204" pitchFamily="34" charset="0"/>
                  <a:ea typeface="+mn-ea"/>
                  <a:cs typeface="+mn-cs"/>
                </a:endParaRPr>
              </a:p>
            </p:txBody>
          </p:sp>
          <p:sp>
            <p:nvSpPr>
              <p:cNvPr id="64" name="Овал 6">
                <a:extLst>
                  <a:ext uri="{FF2B5EF4-FFF2-40B4-BE49-F238E27FC236}">
                    <a16:creationId xmlns:a16="http://schemas.microsoft.com/office/drawing/2014/main" id="{38C092C5-EF68-4529-A7D0-4F2A4E4E6743}"/>
                  </a:ext>
                </a:extLst>
              </p:cNvPr>
              <p:cNvSpPr/>
              <p:nvPr/>
            </p:nvSpPr>
            <p:spPr>
              <a:xfrm rot="10224111">
                <a:off x="1299185" y="2411139"/>
                <a:ext cx="2808311" cy="2880320"/>
              </a:xfrm>
              <a:prstGeom prst="ellipse">
                <a:avLst/>
              </a:prstGeom>
              <a:gradFill flip="none" rotWithShape="1">
                <a:gsLst>
                  <a:gs pos="25000">
                    <a:schemeClr val="bg1"/>
                  </a:gs>
                  <a:gs pos="56000">
                    <a:srgbClr val="719DAB"/>
                  </a:gs>
                  <a:gs pos="100000">
                    <a:srgbClr val="393E5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rmenian" panose="020B0604020202020204" pitchFamily="34" charset="0"/>
                  <a:ea typeface="+mn-ea"/>
                  <a:cs typeface="+mn-cs"/>
                </a:endParaRPr>
              </a:p>
            </p:txBody>
          </p:sp>
          <p:sp>
            <p:nvSpPr>
              <p:cNvPr id="65" name="Овал 4">
                <a:extLst>
                  <a:ext uri="{FF2B5EF4-FFF2-40B4-BE49-F238E27FC236}">
                    <a16:creationId xmlns:a16="http://schemas.microsoft.com/office/drawing/2014/main" id="{815F0AE4-D3F1-46C5-9132-A514B6ED1351}"/>
                  </a:ext>
                </a:extLst>
              </p:cNvPr>
              <p:cNvSpPr/>
              <p:nvPr/>
            </p:nvSpPr>
            <p:spPr>
              <a:xfrm rot="9464307">
                <a:off x="3496577" y="2411137"/>
                <a:ext cx="2808313" cy="2880320"/>
              </a:xfrm>
              <a:prstGeom prst="ellipse">
                <a:avLst/>
              </a:prstGeom>
              <a:gradFill flip="none" rotWithShape="1">
                <a:gsLst>
                  <a:gs pos="0">
                    <a:schemeClr val="bg1"/>
                  </a:gs>
                  <a:gs pos="26000">
                    <a:schemeClr val="bg1">
                      <a:lumMod val="95000"/>
                    </a:schemeClr>
                  </a:gs>
                  <a:gs pos="56000">
                    <a:srgbClr val="367B83"/>
                  </a:gs>
                  <a:gs pos="100000">
                    <a:srgbClr val="393E5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rmenian" panose="020B0604020202020204" pitchFamily="34" charset="0"/>
                  <a:ea typeface="+mn-ea"/>
                  <a:cs typeface="+mn-cs"/>
                </a:endParaRPr>
              </a:p>
            </p:txBody>
          </p:sp>
        </p:grpSp>
        <p:sp>
          <p:nvSpPr>
            <p:cNvPr id="46" name="Кольцо 10">
              <a:extLst>
                <a:ext uri="{FF2B5EF4-FFF2-40B4-BE49-F238E27FC236}">
                  <a16:creationId xmlns:a16="http://schemas.microsoft.com/office/drawing/2014/main" id="{C412391B-7078-4686-95D9-33266AF02A26}"/>
                </a:ext>
              </a:extLst>
            </p:cNvPr>
            <p:cNvSpPr/>
            <p:nvPr/>
          </p:nvSpPr>
          <p:spPr>
            <a:xfrm>
              <a:off x="2393201" y="764704"/>
              <a:ext cx="5772642" cy="5256584"/>
            </a:xfrm>
            <a:prstGeom prst="donut">
              <a:avLst>
                <a:gd name="adj" fmla="val 10067"/>
              </a:avLst>
            </a:prstGeom>
            <a:gradFill flip="none" rotWithShape="1">
              <a:gsLst>
                <a:gs pos="0">
                  <a:srgbClr val="28607C"/>
                </a:gs>
                <a:gs pos="54000">
                  <a:srgbClr val="367B83"/>
                </a:gs>
                <a:gs pos="67000">
                  <a:schemeClr val="bg1"/>
                </a:gs>
              </a:gsLst>
              <a:path path="shape">
                <a:fillToRect l="50000" t="50000" r="50000" b="50000"/>
              </a:path>
              <a:tileRect/>
            </a:gra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rmenian" panose="020B0604020202020204" pitchFamily="34" charset="0"/>
                <a:ea typeface="+mn-ea"/>
                <a:cs typeface="+mn-cs"/>
              </a:endParaRPr>
            </a:p>
          </p:txBody>
        </p:sp>
        <p:sp>
          <p:nvSpPr>
            <p:cNvPr id="49" name="Freeform 7">
              <a:extLst>
                <a:ext uri="{FF2B5EF4-FFF2-40B4-BE49-F238E27FC236}">
                  <a16:creationId xmlns:a16="http://schemas.microsoft.com/office/drawing/2014/main" id="{7A978DF2-3DE9-4326-992D-15E5D1C26977}"/>
                </a:ext>
              </a:extLst>
            </p:cNvPr>
            <p:cNvSpPr/>
            <p:nvPr/>
          </p:nvSpPr>
          <p:spPr>
            <a:xfrm rot="10375661">
              <a:off x="3700950" y="31141"/>
              <a:ext cx="3978441" cy="2016223"/>
            </a:xfrm>
            <a:custGeom>
              <a:avLst/>
              <a:gdLst>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12767"/>
                <a:gd name="connsiteY0" fmla="*/ 0 h 5775648"/>
                <a:gd name="connsiteX1" fmla="*/ 5057192 w 6512767"/>
                <a:gd name="connsiteY1" fmla="*/ 3610946 h 5775648"/>
                <a:gd name="connsiteX2" fmla="*/ 5057192 w 6512767"/>
                <a:gd name="connsiteY2" fmla="*/ 2883159 h 5775648"/>
                <a:gd name="connsiteX3" fmla="*/ 6512767 w 6512767"/>
                <a:gd name="connsiteY3" fmla="*/ 4198775 h 5775648"/>
                <a:gd name="connsiteX4" fmla="*/ 5057192 w 6512767"/>
                <a:gd name="connsiteY4" fmla="*/ 5775648 h 5775648"/>
                <a:gd name="connsiteX5" fmla="*/ 5066522 w 6512767"/>
                <a:gd name="connsiteY5" fmla="*/ 5038530 h 5775648"/>
                <a:gd name="connsiteX6" fmla="*/ 0 w 6512767"/>
                <a:gd name="connsiteY6" fmla="*/ 0 h 5775648"/>
                <a:gd name="connsiteX0" fmla="*/ 0 w 6904653"/>
                <a:gd name="connsiteY0" fmla="*/ 0 h 5775648"/>
                <a:gd name="connsiteX1" fmla="*/ 5057192 w 6904653"/>
                <a:gd name="connsiteY1" fmla="*/ 3610946 h 5775648"/>
                <a:gd name="connsiteX2" fmla="*/ 5057192 w 6904653"/>
                <a:gd name="connsiteY2" fmla="*/ 2883159 h 5775648"/>
                <a:gd name="connsiteX3" fmla="*/ 6904653 w 6904653"/>
                <a:gd name="connsiteY3" fmla="*/ 4320073 h 5775648"/>
                <a:gd name="connsiteX4" fmla="*/ 5057192 w 6904653"/>
                <a:gd name="connsiteY4" fmla="*/ 5775648 h 5775648"/>
                <a:gd name="connsiteX5" fmla="*/ 5066522 w 6904653"/>
                <a:gd name="connsiteY5" fmla="*/ 5038530 h 5775648"/>
                <a:gd name="connsiteX6" fmla="*/ 0 w 6904653"/>
                <a:gd name="connsiteY6" fmla="*/ 0 h 5775648"/>
                <a:gd name="connsiteX0" fmla="*/ 0 w 6885992"/>
                <a:gd name="connsiteY0" fmla="*/ 0 h 5775648"/>
                <a:gd name="connsiteX1" fmla="*/ 5057192 w 6885992"/>
                <a:gd name="connsiteY1" fmla="*/ 3610946 h 5775648"/>
                <a:gd name="connsiteX2" fmla="*/ 5057192 w 6885992"/>
                <a:gd name="connsiteY2" fmla="*/ 2883159 h 5775648"/>
                <a:gd name="connsiteX3" fmla="*/ 6885992 w 6885992"/>
                <a:gd name="connsiteY3" fmla="*/ 4245428 h 5775648"/>
                <a:gd name="connsiteX4" fmla="*/ 5057192 w 6885992"/>
                <a:gd name="connsiteY4" fmla="*/ 5775648 h 5775648"/>
                <a:gd name="connsiteX5" fmla="*/ 5066522 w 6885992"/>
                <a:gd name="connsiteY5" fmla="*/ 5038530 h 5775648"/>
                <a:gd name="connsiteX6" fmla="*/ 0 w 6885992"/>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7331" h="5775648">
                  <a:moveTo>
                    <a:pt x="0" y="0"/>
                  </a:moveTo>
                  <a:cubicBezTo>
                    <a:pt x="1461796" y="2192694"/>
                    <a:pt x="2503715" y="3592285"/>
                    <a:pt x="5057192" y="3610946"/>
                  </a:cubicBezTo>
                  <a:lnTo>
                    <a:pt x="5057192" y="2883159"/>
                  </a:lnTo>
                  <a:lnTo>
                    <a:pt x="6867331" y="4329404"/>
                  </a:lnTo>
                  <a:lnTo>
                    <a:pt x="5057192" y="5775648"/>
                  </a:lnTo>
                  <a:lnTo>
                    <a:pt x="5066522" y="5038530"/>
                  </a:lnTo>
                  <a:cubicBezTo>
                    <a:pt x="1903443" y="5057192"/>
                    <a:pt x="1091682" y="2677885"/>
                    <a:pt x="0" y="0"/>
                  </a:cubicBezTo>
                  <a:close/>
                </a:path>
              </a:pathLst>
            </a:custGeom>
            <a:gradFill flip="none" rotWithShape="1">
              <a:gsLst>
                <a:gs pos="0">
                  <a:srgbClr val="367B83"/>
                </a:gs>
                <a:gs pos="45000">
                  <a:srgbClr val="28607C"/>
                </a:gs>
                <a:gs pos="81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Armenian" panose="020B0604020202020204" pitchFamily="34" charset="0"/>
                <a:ea typeface="+mn-ea"/>
                <a:cs typeface="+mn-cs"/>
              </a:endParaRPr>
            </a:p>
          </p:txBody>
        </p:sp>
        <p:sp>
          <p:nvSpPr>
            <p:cNvPr id="50" name="Freeform 6">
              <a:extLst>
                <a:ext uri="{FF2B5EF4-FFF2-40B4-BE49-F238E27FC236}">
                  <a16:creationId xmlns:a16="http://schemas.microsoft.com/office/drawing/2014/main" id="{54CF1CA2-FF25-47F1-B1B6-682A097BEF4F}"/>
                </a:ext>
              </a:extLst>
            </p:cNvPr>
            <p:cNvSpPr/>
            <p:nvPr/>
          </p:nvSpPr>
          <p:spPr>
            <a:xfrm rot="4398909">
              <a:off x="703979" y="2332962"/>
              <a:ext cx="3738575" cy="2392314"/>
            </a:xfrm>
            <a:custGeom>
              <a:avLst/>
              <a:gdLst>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12767"/>
                <a:gd name="connsiteY0" fmla="*/ 0 h 5775648"/>
                <a:gd name="connsiteX1" fmla="*/ 5057192 w 6512767"/>
                <a:gd name="connsiteY1" fmla="*/ 3610946 h 5775648"/>
                <a:gd name="connsiteX2" fmla="*/ 5057192 w 6512767"/>
                <a:gd name="connsiteY2" fmla="*/ 2883159 h 5775648"/>
                <a:gd name="connsiteX3" fmla="*/ 6512767 w 6512767"/>
                <a:gd name="connsiteY3" fmla="*/ 4198775 h 5775648"/>
                <a:gd name="connsiteX4" fmla="*/ 5057192 w 6512767"/>
                <a:gd name="connsiteY4" fmla="*/ 5775648 h 5775648"/>
                <a:gd name="connsiteX5" fmla="*/ 5066522 w 6512767"/>
                <a:gd name="connsiteY5" fmla="*/ 5038530 h 5775648"/>
                <a:gd name="connsiteX6" fmla="*/ 0 w 6512767"/>
                <a:gd name="connsiteY6" fmla="*/ 0 h 5775648"/>
                <a:gd name="connsiteX0" fmla="*/ 0 w 6904653"/>
                <a:gd name="connsiteY0" fmla="*/ 0 h 5775648"/>
                <a:gd name="connsiteX1" fmla="*/ 5057192 w 6904653"/>
                <a:gd name="connsiteY1" fmla="*/ 3610946 h 5775648"/>
                <a:gd name="connsiteX2" fmla="*/ 5057192 w 6904653"/>
                <a:gd name="connsiteY2" fmla="*/ 2883159 h 5775648"/>
                <a:gd name="connsiteX3" fmla="*/ 6904653 w 6904653"/>
                <a:gd name="connsiteY3" fmla="*/ 4320073 h 5775648"/>
                <a:gd name="connsiteX4" fmla="*/ 5057192 w 6904653"/>
                <a:gd name="connsiteY4" fmla="*/ 5775648 h 5775648"/>
                <a:gd name="connsiteX5" fmla="*/ 5066522 w 6904653"/>
                <a:gd name="connsiteY5" fmla="*/ 5038530 h 5775648"/>
                <a:gd name="connsiteX6" fmla="*/ 0 w 6904653"/>
                <a:gd name="connsiteY6" fmla="*/ 0 h 5775648"/>
                <a:gd name="connsiteX0" fmla="*/ 0 w 6885992"/>
                <a:gd name="connsiteY0" fmla="*/ 0 h 5775648"/>
                <a:gd name="connsiteX1" fmla="*/ 5057192 w 6885992"/>
                <a:gd name="connsiteY1" fmla="*/ 3610946 h 5775648"/>
                <a:gd name="connsiteX2" fmla="*/ 5057192 w 6885992"/>
                <a:gd name="connsiteY2" fmla="*/ 2883159 h 5775648"/>
                <a:gd name="connsiteX3" fmla="*/ 6885992 w 6885992"/>
                <a:gd name="connsiteY3" fmla="*/ 4245428 h 5775648"/>
                <a:gd name="connsiteX4" fmla="*/ 5057192 w 6885992"/>
                <a:gd name="connsiteY4" fmla="*/ 5775648 h 5775648"/>
                <a:gd name="connsiteX5" fmla="*/ 5066522 w 6885992"/>
                <a:gd name="connsiteY5" fmla="*/ 5038530 h 5775648"/>
                <a:gd name="connsiteX6" fmla="*/ 0 w 6885992"/>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7331" h="5775648">
                  <a:moveTo>
                    <a:pt x="0" y="0"/>
                  </a:moveTo>
                  <a:cubicBezTo>
                    <a:pt x="1461796" y="2192694"/>
                    <a:pt x="2503715" y="3592285"/>
                    <a:pt x="5057192" y="3610946"/>
                  </a:cubicBezTo>
                  <a:lnTo>
                    <a:pt x="5057192" y="2883159"/>
                  </a:lnTo>
                  <a:lnTo>
                    <a:pt x="6867331" y="4329404"/>
                  </a:lnTo>
                  <a:lnTo>
                    <a:pt x="5057192" y="5775648"/>
                  </a:lnTo>
                  <a:lnTo>
                    <a:pt x="5066522" y="5038530"/>
                  </a:lnTo>
                  <a:cubicBezTo>
                    <a:pt x="1903443" y="5057192"/>
                    <a:pt x="1091682" y="2677885"/>
                    <a:pt x="0" y="0"/>
                  </a:cubicBezTo>
                  <a:close/>
                </a:path>
              </a:pathLst>
            </a:custGeom>
            <a:gradFill flip="none" rotWithShape="1">
              <a:gsLst>
                <a:gs pos="0">
                  <a:srgbClr val="28607C"/>
                </a:gs>
                <a:gs pos="42000">
                  <a:srgbClr val="367B83"/>
                </a:gs>
                <a:gs pos="81000">
                  <a:schemeClr val="bg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Armenian" panose="020B0604020202020204" pitchFamily="34" charset="0"/>
                <a:ea typeface="+mn-ea"/>
                <a:cs typeface="+mn-cs"/>
              </a:endParaRPr>
            </a:p>
          </p:txBody>
        </p:sp>
        <p:sp>
          <p:nvSpPr>
            <p:cNvPr id="51" name="Freeform 3">
              <a:extLst>
                <a:ext uri="{FF2B5EF4-FFF2-40B4-BE49-F238E27FC236}">
                  <a16:creationId xmlns:a16="http://schemas.microsoft.com/office/drawing/2014/main" id="{397213D3-88B8-497C-AA84-D72E2FE3DC07}"/>
                </a:ext>
              </a:extLst>
            </p:cNvPr>
            <p:cNvSpPr/>
            <p:nvPr/>
          </p:nvSpPr>
          <p:spPr>
            <a:xfrm rot="17996470">
              <a:off x="5514739" y="3913577"/>
              <a:ext cx="3511327" cy="2385069"/>
            </a:xfrm>
            <a:custGeom>
              <a:avLst/>
              <a:gdLst>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03436"/>
                <a:gd name="connsiteY0" fmla="*/ 0 h 5775648"/>
                <a:gd name="connsiteX1" fmla="*/ 5057192 w 6503436"/>
                <a:gd name="connsiteY1" fmla="*/ 3610946 h 5775648"/>
                <a:gd name="connsiteX2" fmla="*/ 5057192 w 6503436"/>
                <a:gd name="connsiteY2" fmla="*/ 2883159 h 5775648"/>
                <a:gd name="connsiteX3" fmla="*/ 6503436 w 6503436"/>
                <a:gd name="connsiteY3" fmla="*/ 4348065 h 5775648"/>
                <a:gd name="connsiteX4" fmla="*/ 5057192 w 6503436"/>
                <a:gd name="connsiteY4" fmla="*/ 5775648 h 5775648"/>
                <a:gd name="connsiteX5" fmla="*/ 5066522 w 6503436"/>
                <a:gd name="connsiteY5" fmla="*/ 5038530 h 5775648"/>
                <a:gd name="connsiteX6" fmla="*/ 0 w 6503436"/>
                <a:gd name="connsiteY6" fmla="*/ 0 h 5775648"/>
                <a:gd name="connsiteX0" fmla="*/ 0 w 6512767"/>
                <a:gd name="connsiteY0" fmla="*/ 0 h 5775648"/>
                <a:gd name="connsiteX1" fmla="*/ 5057192 w 6512767"/>
                <a:gd name="connsiteY1" fmla="*/ 3610946 h 5775648"/>
                <a:gd name="connsiteX2" fmla="*/ 5057192 w 6512767"/>
                <a:gd name="connsiteY2" fmla="*/ 2883159 h 5775648"/>
                <a:gd name="connsiteX3" fmla="*/ 6512767 w 6512767"/>
                <a:gd name="connsiteY3" fmla="*/ 4198775 h 5775648"/>
                <a:gd name="connsiteX4" fmla="*/ 5057192 w 6512767"/>
                <a:gd name="connsiteY4" fmla="*/ 5775648 h 5775648"/>
                <a:gd name="connsiteX5" fmla="*/ 5066522 w 6512767"/>
                <a:gd name="connsiteY5" fmla="*/ 5038530 h 5775648"/>
                <a:gd name="connsiteX6" fmla="*/ 0 w 6512767"/>
                <a:gd name="connsiteY6" fmla="*/ 0 h 5775648"/>
                <a:gd name="connsiteX0" fmla="*/ 0 w 6904653"/>
                <a:gd name="connsiteY0" fmla="*/ 0 h 5775648"/>
                <a:gd name="connsiteX1" fmla="*/ 5057192 w 6904653"/>
                <a:gd name="connsiteY1" fmla="*/ 3610946 h 5775648"/>
                <a:gd name="connsiteX2" fmla="*/ 5057192 w 6904653"/>
                <a:gd name="connsiteY2" fmla="*/ 2883159 h 5775648"/>
                <a:gd name="connsiteX3" fmla="*/ 6904653 w 6904653"/>
                <a:gd name="connsiteY3" fmla="*/ 4320073 h 5775648"/>
                <a:gd name="connsiteX4" fmla="*/ 5057192 w 6904653"/>
                <a:gd name="connsiteY4" fmla="*/ 5775648 h 5775648"/>
                <a:gd name="connsiteX5" fmla="*/ 5066522 w 6904653"/>
                <a:gd name="connsiteY5" fmla="*/ 5038530 h 5775648"/>
                <a:gd name="connsiteX6" fmla="*/ 0 w 6904653"/>
                <a:gd name="connsiteY6" fmla="*/ 0 h 5775648"/>
                <a:gd name="connsiteX0" fmla="*/ 0 w 6885992"/>
                <a:gd name="connsiteY0" fmla="*/ 0 h 5775648"/>
                <a:gd name="connsiteX1" fmla="*/ 5057192 w 6885992"/>
                <a:gd name="connsiteY1" fmla="*/ 3610946 h 5775648"/>
                <a:gd name="connsiteX2" fmla="*/ 5057192 w 6885992"/>
                <a:gd name="connsiteY2" fmla="*/ 2883159 h 5775648"/>
                <a:gd name="connsiteX3" fmla="*/ 6885992 w 6885992"/>
                <a:gd name="connsiteY3" fmla="*/ 4245428 h 5775648"/>
                <a:gd name="connsiteX4" fmla="*/ 5057192 w 6885992"/>
                <a:gd name="connsiteY4" fmla="*/ 5775648 h 5775648"/>
                <a:gd name="connsiteX5" fmla="*/ 5066522 w 6885992"/>
                <a:gd name="connsiteY5" fmla="*/ 5038530 h 5775648"/>
                <a:gd name="connsiteX6" fmla="*/ 0 w 6885992"/>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 name="connsiteX0" fmla="*/ 0 w 6867331"/>
                <a:gd name="connsiteY0" fmla="*/ 0 h 5775648"/>
                <a:gd name="connsiteX1" fmla="*/ 5057192 w 6867331"/>
                <a:gd name="connsiteY1" fmla="*/ 3610946 h 5775648"/>
                <a:gd name="connsiteX2" fmla="*/ 5057192 w 6867331"/>
                <a:gd name="connsiteY2" fmla="*/ 2883159 h 5775648"/>
                <a:gd name="connsiteX3" fmla="*/ 6867331 w 6867331"/>
                <a:gd name="connsiteY3" fmla="*/ 4329404 h 5775648"/>
                <a:gd name="connsiteX4" fmla="*/ 5057192 w 6867331"/>
                <a:gd name="connsiteY4" fmla="*/ 5775648 h 5775648"/>
                <a:gd name="connsiteX5" fmla="*/ 5066522 w 6867331"/>
                <a:gd name="connsiteY5" fmla="*/ 5038530 h 5775648"/>
                <a:gd name="connsiteX6" fmla="*/ 0 w 6867331"/>
                <a:gd name="connsiteY6" fmla="*/ 0 h 5775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7331" h="5775648">
                  <a:moveTo>
                    <a:pt x="0" y="0"/>
                  </a:moveTo>
                  <a:cubicBezTo>
                    <a:pt x="1461796" y="2192694"/>
                    <a:pt x="2503715" y="3592285"/>
                    <a:pt x="5057192" y="3610946"/>
                  </a:cubicBezTo>
                  <a:lnTo>
                    <a:pt x="5057192" y="2883159"/>
                  </a:lnTo>
                  <a:lnTo>
                    <a:pt x="6867331" y="4329404"/>
                  </a:lnTo>
                  <a:lnTo>
                    <a:pt x="5057192" y="5775648"/>
                  </a:lnTo>
                  <a:lnTo>
                    <a:pt x="5066522" y="5038530"/>
                  </a:lnTo>
                  <a:cubicBezTo>
                    <a:pt x="1903443" y="5057192"/>
                    <a:pt x="1091682" y="2677885"/>
                    <a:pt x="0" y="0"/>
                  </a:cubicBezTo>
                  <a:close/>
                </a:path>
              </a:pathLst>
            </a:custGeom>
            <a:gradFill flip="none" rotWithShape="1">
              <a:gsLst>
                <a:gs pos="0">
                  <a:srgbClr val="28607C"/>
                </a:gs>
                <a:gs pos="42000">
                  <a:srgbClr val="367B83"/>
                </a:gs>
                <a:gs pos="81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Armenian" panose="020B0604020202020204" pitchFamily="34" charset="0"/>
                <a:ea typeface="+mn-ea"/>
                <a:cs typeface="+mn-cs"/>
              </a:endParaRPr>
            </a:p>
          </p:txBody>
        </p:sp>
        <p:sp>
          <p:nvSpPr>
            <p:cNvPr id="52" name="TextBox 51">
              <a:extLst>
                <a:ext uri="{FF2B5EF4-FFF2-40B4-BE49-F238E27FC236}">
                  <a16:creationId xmlns:a16="http://schemas.microsoft.com/office/drawing/2014/main" id="{D91B9917-9628-4BDD-B9D1-021974FCC37A}"/>
                </a:ext>
              </a:extLst>
            </p:cNvPr>
            <p:cNvSpPr txBox="1"/>
            <p:nvPr/>
          </p:nvSpPr>
          <p:spPr>
            <a:xfrm>
              <a:off x="4603904" y="2120913"/>
              <a:ext cx="1413735" cy="79358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a:ln>
                    <a:noFill/>
                  </a:ln>
                  <a:solidFill>
                    <a:srgbClr val="000000"/>
                  </a:solidFill>
                  <a:effectLst/>
                  <a:uLnTx/>
                  <a:uFillTx/>
                  <a:latin typeface="Arial Armenian" panose="020B0604020202020204" pitchFamily="34" charset="0"/>
                  <a:ea typeface="+mn-ea"/>
                  <a:cs typeface="+mn-cs"/>
                </a:rPr>
                <a:t>Շրջակա միջավայր և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a:ln>
                    <a:noFill/>
                  </a:ln>
                  <a:solidFill>
                    <a:srgbClr val="000000"/>
                  </a:solidFill>
                  <a:effectLst/>
                  <a:uLnTx/>
                  <a:uFillTx/>
                  <a:latin typeface="Arial Armenian" panose="020B0604020202020204" pitchFamily="34" charset="0"/>
                  <a:ea typeface="+mn-ea"/>
                  <a:cs typeface="+mn-cs"/>
                </a:rPr>
                <a:t>էկոլոգիա</a:t>
              </a:r>
              <a:endParaRPr kumimoji="0" lang="en-US" sz="15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p:txBody>
        </p:sp>
        <p:sp>
          <p:nvSpPr>
            <p:cNvPr id="53" name="TextBox 52">
              <a:extLst>
                <a:ext uri="{FF2B5EF4-FFF2-40B4-BE49-F238E27FC236}">
                  <a16:creationId xmlns:a16="http://schemas.microsoft.com/office/drawing/2014/main" id="{433C19A8-586B-42F9-8650-13D51CCE6B97}"/>
                </a:ext>
              </a:extLst>
            </p:cNvPr>
            <p:cNvSpPr txBox="1"/>
            <p:nvPr/>
          </p:nvSpPr>
          <p:spPr>
            <a:xfrm>
              <a:off x="3693308" y="3421137"/>
              <a:ext cx="1351234" cy="793583"/>
            </a:xfrm>
            <a:prstGeom prst="rect">
              <a:avLst/>
            </a:prstGeom>
            <a:noFill/>
          </p:spPr>
          <p:txBody>
            <a:bodyPr wrap="square" rtlCol="0">
              <a:spAutoFit/>
            </a:bodyPr>
            <a:lstStyle>
              <a:defPPr>
                <a:defRPr lang="zh-CN"/>
              </a:defPPr>
              <a:lvl1pPr>
                <a:defRPr sz="1400">
                  <a:effectLst>
                    <a:outerShdw blurRad="38100" dist="38100" dir="2700000" algn="tl">
                      <a:srgbClr val="000000">
                        <a:alpha val="43137"/>
                      </a:srgbClr>
                    </a:outerShdw>
                  </a:effectLst>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a:ln>
                    <a:noFill/>
                  </a:ln>
                  <a:solidFill>
                    <a:srgbClr val="000000"/>
                  </a:solidFill>
                  <a:effectLst/>
                  <a:uLnTx/>
                  <a:uFillTx/>
                  <a:latin typeface="Arial Armenian" panose="020B0604020202020204" pitchFamily="34" charset="0"/>
                  <a:ea typeface="+mn-ea"/>
                  <a:cs typeface="+mn-cs"/>
                </a:rPr>
                <a:t>Սնունդ և գյուղատնտեսություն</a:t>
              </a:r>
              <a:endParaRPr kumimoji="0" lang="en-US" sz="15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p:txBody>
        </p:sp>
        <p:sp>
          <p:nvSpPr>
            <p:cNvPr id="54" name="TextBox 53">
              <a:extLst>
                <a:ext uri="{FF2B5EF4-FFF2-40B4-BE49-F238E27FC236}">
                  <a16:creationId xmlns:a16="http://schemas.microsoft.com/office/drawing/2014/main" id="{926D82A6-53B9-4F55-AE1F-8E7E27026DF0}"/>
                </a:ext>
              </a:extLst>
            </p:cNvPr>
            <p:cNvSpPr txBox="1"/>
            <p:nvPr/>
          </p:nvSpPr>
          <p:spPr>
            <a:xfrm>
              <a:off x="5327775" y="3548024"/>
              <a:ext cx="1490460" cy="5601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a:ln>
                    <a:noFill/>
                  </a:ln>
                  <a:solidFill>
                    <a:srgbClr val="000000"/>
                  </a:solidFill>
                  <a:effectLst/>
                  <a:uLnTx/>
                  <a:uFillTx/>
                  <a:latin typeface="Arial Armenian" panose="020B0604020202020204" pitchFamily="34" charset="0"/>
                  <a:ea typeface="+mn-ea"/>
                  <a:cs typeface="+mn-cs"/>
                </a:rPr>
                <a:t>ԱՏՀ և հեռազննում</a:t>
              </a:r>
              <a:endParaRPr kumimoji="0" lang="en-US" sz="15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p:txBody>
        </p:sp>
        <p:sp>
          <p:nvSpPr>
            <p:cNvPr id="55" name="TextBox 54">
              <a:extLst>
                <a:ext uri="{FF2B5EF4-FFF2-40B4-BE49-F238E27FC236}">
                  <a16:creationId xmlns:a16="http://schemas.microsoft.com/office/drawing/2014/main" id="{7796AA22-338A-42BF-89E8-E18182CD5A4D}"/>
                </a:ext>
              </a:extLst>
            </p:cNvPr>
            <p:cNvSpPr txBox="1"/>
            <p:nvPr/>
          </p:nvSpPr>
          <p:spPr>
            <a:xfrm rot="19228876">
              <a:off x="2773097" y="1452752"/>
              <a:ext cx="2108591" cy="311210"/>
            </a:xfrm>
            <a:prstGeom prst="rect">
              <a:avLst/>
            </a:prstGeom>
            <a:noFill/>
          </p:spPr>
          <p:txBody>
            <a:bodyPr wrap="square" rtlCol="0">
              <a:prstTxWarp prst="textArchUp">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262626"/>
                  </a:solidFill>
                  <a:effectLst/>
                  <a:uLnTx/>
                  <a:uFillTx/>
                  <a:latin typeface="Arial Armenian" panose="020B0604020202020204" pitchFamily="34" charset="0"/>
                  <a:ea typeface="+mn-ea"/>
                  <a:cs typeface="+mn-cs"/>
                </a:rPr>
                <a:t>Խորհրդատվություն</a:t>
              </a:r>
              <a:endParaRPr kumimoji="0" lang="en-US" sz="1400" b="0" i="0" u="none" strike="noStrike" kern="1200" cap="none" spc="0" normalizeH="0" baseline="0" noProof="0" dirty="0">
                <a:ln>
                  <a:noFill/>
                </a:ln>
                <a:solidFill>
                  <a:srgbClr val="262626"/>
                </a:solidFill>
                <a:effectLst/>
                <a:uLnTx/>
                <a:uFillTx/>
                <a:latin typeface="Arial Armenian" panose="020B0604020202020204" pitchFamily="34" charset="0"/>
                <a:ea typeface="+mn-ea"/>
                <a:cs typeface="+mn-cs"/>
              </a:endParaRPr>
            </a:p>
          </p:txBody>
        </p:sp>
        <p:sp>
          <p:nvSpPr>
            <p:cNvPr id="56" name="TextBox 55">
              <a:extLst>
                <a:ext uri="{FF2B5EF4-FFF2-40B4-BE49-F238E27FC236}">
                  <a16:creationId xmlns:a16="http://schemas.microsoft.com/office/drawing/2014/main" id="{30324E8C-6856-4117-9072-1757AC3057EA}"/>
                </a:ext>
              </a:extLst>
            </p:cNvPr>
            <p:cNvSpPr txBox="1"/>
            <p:nvPr/>
          </p:nvSpPr>
          <p:spPr>
            <a:xfrm rot="1060138">
              <a:off x="5197559" y="1076763"/>
              <a:ext cx="1502258" cy="473954"/>
            </a:xfrm>
            <a:custGeom>
              <a:avLst/>
              <a:gdLst>
                <a:gd name="connsiteX0" fmla="*/ 0 w 2403659"/>
                <a:gd name="connsiteY0" fmla="*/ 0 h 369332"/>
                <a:gd name="connsiteX1" fmla="*/ 2403659 w 2403659"/>
                <a:gd name="connsiteY1" fmla="*/ 0 h 369332"/>
                <a:gd name="connsiteX2" fmla="*/ 2403659 w 2403659"/>
                <a:gd name="connsiteY2" fmla="*/ 369332 h 369332"/>
                <a:gd name="connsiteX3" fmla="*/ 0 w 2403659"/>
                <a:gd name="connsiteY3" fmla="*/ 369332 h 369332"/>
                <a:gd name="connsiteX4" fmla="*/ 0 w 2403659"/>
                <a:gd name="connsiteY4" fmla="*/ 0 h 369332"/>
                <a:gd name="connsiteX0" fmla="*/ 0 w 2403659"/>
                <a:gd name="connsiteY0" fmla="*/ 0 h 369385"/>
                <a:gd name="connsiteX1" fmla="*/ 2403659 w 2403659"/>
                <a:gd name="connsiteY1" fmla="*/ 0 h 369385"/>
                <a:gd name="connsiteX2" fmla="*/ 2403659 w 2403659"/>
                <a:gd name="connsiteY2" fmla="*/ 369332 h 369385"/>
                <a:gd name="connsiteX3" fmla="*/ 1035949 w 2403659"/>
                <a:gd name="connsiteY3" fmla="*/ 236835 h 369385"/>
                <a:gd name="connsiteX4" fmla="*/ 0 w 2403659"/>
                <a:gd name="connsiteY4" fmla="*/ 369332 h 369385"/>
                <a:gd name="connsiteX5" fmla="*/ 0 w 2403659"/>
                <a:gd name="connsiteY5" fmla="*/ 0 h 369385"/>
                <a:gd name="connsiteX0" fmla="*/ 0 w 2403659"/>
                <a:gd name="connsiteY0" fmla="*/ 99344 h 468729"/>
                <a:gd name="connsiteX1" fmla="*/ 1125774 w 2403659"/>
                <a:gd name="connsiteY1" fmla="*/ 0 h 468729"/>
                <a:gd name="connsiteX2" fmla="*/ 2403659 w 2403659"/>
                <a:gd name="connsiteY2" fmla="*/ 99344 h 468729"/>
                <a:gd name="connsiteX3" fmla="*/ 2403659 w 2403659"/>
                <a:gd name="connsiteY3" fmla="*/ 468676 h 468729"/>
                <a:gd name="connsiteX4" fmla="*/ 1035949 w 2403659"/>
                <a:gd name="connsiteY4" fmla="*/ 336179 h 468729"/>
                <a:gd name="connsiteX5" fmla="*/ 0 w 2403659"/>
                <a:gd name="connsiteY5" fmla="*/ 468676 h 468729"/>
                <a:gd name="connsiteX6" fmla="*/ 0 w 2403659"/>
                <a:gd name="connsiteY6" fmla="*/ 99344 h 468729"/>
                <a:gd name="connsiteX0" fmla="*/ 0 w 2403659"/>
                <a:gd name="connsiteY0" fmla="*/ 99344 h 468726"/>
                <a:gd name="connsiteX1" fmla="*/ 1125774 w 2403659"/>
                <a:gd name="connsiteY1" fmla="*/ 0 h 468726"/>
                <a:gd name="connsiteX2" fmla="*/ 2403659 w 2403659"/>
                <a:gd name="connsiteY2" fmla="*/ 99344 h 468726"/>
                <a:gd name="connsiteX3" fmla="*/ 2403659 w 2403659"/>
                <a:gd name="connsiteY3" fmla="*/ 468676 h 468726"/>
                <a:gd name="connsiteX4" fmla="*/ 1103544 w 2403659"/>
                <a:gd name="connsiteY4" fmla="*/ 328885 h 468726"/>
                <a:gd name="connsiteX5" fmla="*/ 0 w 2403659"/>
                <a:gd name="connsiteY5" fmla="*/ 468676 h 468726"/>
                <a:gd name="connsiteX6" fmla="*/ 0 w 2403659"/>
                <a:gd name="connsiteY6" fmla="*/ 99344 h 46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3659" h="468726">
                  <a:moveTo>
                    <a:pt x="0" y="99344"/>
                  </a:moveTo>
                  <a:cubicBezTo>
                    <a:pt x="394058" y="98794"/>
                    <a:pt x="731716" y="550"/>
                    <a:pt x="1125774" y="0"/>
                  </a:cubicBezTo>
                  <a:lnTo>
                    <a:pt x="2403659" y="99344"/>
                  </a:lnTo>
                  <a:lnTo>
                    <a:pt x="2403659" y="468676"/>
                  </a:lnTo>
                  <a:cubicBezTo>
                    <a:pt x="1968952" y="471833"/>
                    <a:pt x="1538251" y="325728"/>
                    <a:pt x="1103544" y="328885"/>
                  </a:cubicBezTo>
                  <a:lnTo>
                    <a:pt x="0" y="468676"/>
                  </a:lnTo>
                  <a:lnTo>
                    <a:pt x="0" y="99344"/>
                  </a:lnTo>
                  <a:close/>
                </a:path>
              </a:pathLst>
            </a:custGeom>
            <a:noFill/>
          </p:spPr>
          <p:txBody>
            <a:bodyPr wrap="square" rtlCol="0">
              <a:prstTxWarp prst="textArchUp">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262626"/>
                  </a:solidFill>
                  <a:effectLst/>
                  <a:uLnTx/>
                  <a:uFillTx/>
                  <a:latin typeface="Arial Armenian" panose="020B0604020202020204" pitchFamily="34" charset="0"/>
                  <a:ea typeface="+mn-ea"/>
                  <a:cs typeface="+mn-cs"/>
                </a:rPr>
                <a:t>Հետազոտություն</a:t>
              </a:r>
              <a:endParaRPr kumimoji="0" lang="en-US" sz="1600" b="0" i="0" u="none" strike="noStrike" kern="1200" cap="none" spc="0" normalizeH="0" baseline="0" noProof="0" dirty="0">
                <a:ln>
                  <a:noFill/>
                </a:ln>
                <a:solidFill>
                  <a:srgbClr val="262626"/>
                </a:solidFill>
                <a:effectLst/>
                <a:uLnTx/>
                <a:uFillTx/>
                <a:latin typeface="Arial Armenian" panose="020B0604020202020204" pitchFamily="34" charset="0"/>
                <a:ea typeface="+mn-ea"/>
                <a:cs typeface="+mn-cs"/>
              </a:endParaRPr>
            </a:p>
          </p:txBody>
        </p:sp>
        <p:sp>
          <p:nvSpPr>
            <p:cNvPr id="57" name="TextBox 56">
              <a:extLst>
                <a:ext uri="{FF2B5EF4-FFF2-40B4-BE49-F238E27FC236}">
                  <a16:creationId xmlns:a16="http://schemas.microsoft.com/office/drawing/2014/main" id="{AE0AF810-AA06-4B03-AF67-286D7616E5E7}"/>
                </a:ext>
              </a:extLst>
            </p:cNvPr>
            <p:cNvSpPr txBox="1"/>
            <p:nvPr/>
          </p:nvSpPr>
          <p:spPr>
            <a:xfrm rot="4196791">
              <a:off x="6876407" y="2424915"/>
              <a:ext cx="1415071" cy="369824"/>
            </a:xfrm>
            <a:prstGeom prst="rect">
              <a:avLst/>
            </a:prstGeom>
            <a:noFill/>
          </p:spPr>
          <p:txBody>
            <a:bodyPr wrap="square" rtlCol="0">
              <a:prstTxWarp prst="textArchUp">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262626"/>
                  </a:solidFill>
                  <a:effectLst/>
                  <a:uLnTx/>
                  <a:uFillTx/>
                  <a:latin typeface="Arial Armenian" panose="020B0604020202020204" pitchFamily="34" charset="0"/>
                  <a:ea typeface="+mn-ea"/>
                  <a:cs typeface="+mn-cs"/>
                </a:rPr>
                <a:t>Մոնիթորինգ</a:t>
              </a:r>
              <a:endParaRPr kumimoji="0" lang="en-US" sz="1600" b="0" i="0" u="none" strike="noStrike" kern="1200" cap="none" spc="0" normalizeH="0" baseline="0" noProof="0" dirty="0">
                <a:ln>
                  <a:noFill/>
                </a:ln>
                <a:solidFill>
                  <a:srgbClr val="262626"/>
                </a:solidFill>
                <a:effectLst/>
                <a:uLnTx/>
                <a:uFillTx/>
                <a:latin typeface="Arial Armenian" panose="020B0604020202020204" pitchFamily="34" charset="0"/>
                <a:ea typeface="+mn-ea"/>
                <a:cs typeface="+mn-cs"/>
              </a:endParaRPr>
            </a:p>
          </p:txBody>
        </p:sp>
        <p:sp>
          <p:nvSpPr>
            <p:cNvPr id="58" name="TextBox 57">
              <a:extLst>
                <a:ext uri="{FF2B5EF4-FFF2-40B4-BE49-F238E27FC236}">
                  <a16:creationId xmlns:a16="http://schemas.microsoft.com/office/drawing/2014/main" id="{A717FA9B-DAD5-45DE-A415-4452483E8902}"/>
                </a:ext>
              </a:extLst>
            </p:cNvPr>
            <p:cNvSpPr txBox="1"/>
            <p:nvPr/>
          </p:nvSpPr>
          <p:spPr>
            <a:xfrm rot="6409228">
              <a:off x="6723130" y="4115133"/>
              <a:ext cx="1704791" cy="336204"/>
            </a:xfrm>
            <a:prstGeom prst="rect">
              <a:avLst/>
            </a:prstGeom>
            <a:noFill/>
          </p:spPr>
          <p:txBody>
            <a:bodyPr wrap="square" rtlCol="0">
              <a:prstTxWarp prst="textArchUp">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262626"/>
                  </a:solidFill>
                  <a:effectLst/>
                  <a:uLnTx/>
                  <a:uFillTx/>
                  <a:latin typeface="Arial Armenian" panose="020B0604020202020204" pitchFamily="34" charset="0"/>
                  <a:ea typeface="+mn-ea"/>
                  <a:cs typeface="+mn-cs"/>
                </a:rPr>
                <a:t>Լաբ. </a:t>
              </a:r>
              <a:r>
                <a:rPr kumimoji="0" lang="hy-AM" sz="1400" b="0" i="0" u="none" strike="noStrike" kern="1200" cap="none" spc="0" normalizeH="0" baseline="0" noProof="0">
                  <a:ln>
                    <a:noFill/>
                  </a:ln>
                  <a:solidFill>
                    <a:srgbClr val="262626"/>
                  </a:solidFill>
                  <a:effectLst/>
                  <a:uLnTx/>
                  <a:uFillTx/>
                  <a:latin typeface="Arial"/>
                  <a:ea typeface="+mn-ea"/>
                  <a:cs typeface="+mn-cs"/>
                </a:rPr>
                <a:t>Հ</a:t>
              </a:r>
              <a:r>
                <a:rPr kumimoji="0" lang="en-US" sz="1400" b="0" i="0" u="none" strike="noStrike" kern="1200" cap="none" spc="0" normalizeH="0" baseline="0" noProof="0">
                  <a:ln>
                    <a:noFill/>
                  </a:ln>
                  <a:solidFill>
                    <a:srgbClr val="262626"/>
                  </a:solidFill>
                  <a:effectLst/>
                  <a:uLnTx/>
                  <a:uFillTx/>
                  <a:latin typeface="Arial Armenian" panose="020B0604020202020204" pitchFamily="34" charset="0"/>
                  <a:ea typeface="+mn-ea"/>
                  <a:cs typeface="+mn-cs"/>
                </a:rPr>
                <a:t>ետազոտ.</a:t>
              </a:r>
              <a:endParaRPr kumimoji="0" lang="en-US" sz="1400" b="0" i="0" u="none" strike="noStrike" kern="1200" cap="none" spc="0" normalizeH="0" baseline="0" noProof="0" dirty="0">
                <a:ln>
                  <a:noFill/>
                </a:ln>
                <a:solidFill>
                  <a:srgbClr val="262626"/>
                </a:solidFill>
                <a:effectLst/>
                <a:uLnTx/>
                <a:uFillTx/>
                <a:latin typeface="Arial Armenian" panose="020B0604020202020204" pitchFamily="34" charset="0"/>
                <a:ea typeface="+mn-ea"/>
                <a:cs typeface="+mn-cs"/>
              </a:endParaRPr>
            </a:p>
          </p:txBody>
        </p:sp>
        <p:sp>
          <p:nvSpPr>
            <p:cNvPr id="59" name="TextBox 58">
              <a:extLst>
                <a:ext uri="{FF2B5EF4-FFF2-40B4-BE49-F238E27FC236}">
                  <a16:creationId xmlns:a16="http://schemas.microsoft.com/office/drawing/2014/main" id="{8A9D9445-07DD-475F-ADE8-BCA56D4AF14D}"/>
                </a:ext>
              </a:extLst>
            </p:cNvPr>
            <p:cNvSpPr txBox="1"/>
            <p:nvPr/>
          </p:nvSpPr>
          <p:spPr>
            <a:xfrm rot="8862658">
              <a:off x="5956331" y="5293637"/>
              <a:ext cx="1353933" cy="3112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262626"/>
                  </a:solidFill>
                  <a:effectLst/>
                  <a:uLnTx/>
                  <a:uFillTx/>
                  <a:latin typeface="Arial Armenian" panose="020B0604020202020204" pitchFamily="34" charset="0"/>
                  <a:ea typeface="+mn-ea"/>
                  <a:cs typeface="+mn-cs"/>
                </a:rPr>
                <a:t>Նմուշառում</a:t>
              </a:r>
              <a:endParaRPr kumimoji="0" lang="en-US" sz="1400" b="0" i="0" u="none" strike="noStrike" kern="1200" cap="none" spc="0" normalizeH="0" baseline="0" noProof="0" dirty="0">
                <a:ln>
                  <a:noFill/>
                </a:ln>
                <a:solidFill>
                  <a:srgbClr val="262626"/>
                </a:solidFill>
                <a:effectLst/>
                <a:uLnTx/>
                <a:uFillTx/>
                <a:latin typeface="Arial Armenian" panose="020B0604020202020204" pitchFamily="34" charset="0"/>
                <a:ea typeface="+mn-ea"/>
                <a:cs typeface="+mn-cs"/>
              </a:endParaRPr>
            </a:p>
          </p:txBody>
        </p:sp>
        <p:sp>
          <p:nvSpPr>
            <p:cNvPr id="60" name="TextBox 59">
              <a:extLst>
                <a:ext uri="{FF2B5EF4-FFF2-40B4-BE49-F238E27FC236}">
                  <a16:creationId xmlns:a16="http://schemas.microsoft.com/office/drawing/2014/main" id="{DF3218D9-69FE-42A3-8818-4B9C1807752C}"/>
                </a:ext>
              </a:extLst>
            </p:cNvPr>
            <p:cNvSpPr txBox="1"/>
            <p:nvPr/>
          </p:nvSpPr>
          <p:spPr>
            <a:xfrm rot="11075547">
              <a:off x="3781320" y="5522281"/>
              <a:ext cx="1742593" cy="3112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262626"/>
                  </a:solidFill>
                  <a:effectLst/>
                  <a:uLnTx/>
                  <a:uFillTx/>
                  <a:latin typeface="Arial Armenian" panose="020B0604020202020204" pitchFamily="34" charset="0"/>
                  <a:ea typeface="+mn-ea"/>
                  <a:cs typeface="+mn-cs"/>
                </a:rPr>
                <a:t>Փորձարկում</a:t>
              </a:r>
              <a:endParaRPr kumimoji="0" lang="en-US" sz="1400" b="0" i="0" u="none" strike="noStrike" kern="1200" cap="none" spc="0" normalizeH="0" baseline="0" noProof="0" dirty="0">
                <a:ln>
                  <a:noFill/>
                </a:ln>
                <a:solidFill>
                  <a:srgbClr val="262626"/>
                </a:solidFill>
                <a:effectLst/>
                <a:uLnTx/>
                <a:uFillTx/>
                <a:latin typeface="Arial Armenian" panose="020B0604020202020204" pitchFamily="34" charset="0"/>
                <a:ea typeface="+mn-ea"/>
                <a:cs typeface="+mn-cs"/>
              </a:endParaRPr>
            </a:p>
          </p:txBody>
        </p:sp>
        <p:sp>
          <p:nvSpPr>
            <p:cNvPr id="61" name="TextBox 60">
              <a:extLst>
                <a:ext uri="{FF2B5EF4-FFF2-40B4-BE49-F238E27FC236}">
                  <a16:creationId xmlns:a16="http://schemas.microsoft.com/office/drawing/2014/main" id="{5AC3DE3B-C6EE-4F21-8F31-7E9E6FB65814}"/>
                </a:ext>
              </a:extLst>
            </p:cNvPr>
            <p:cNvSpPr txBox="1"/>
            <p:nvPr/>
          </p:nvSpPr>
          <p:spPr>
            <a:xfrm rot="13573313">
              <a:off x="2200970" y="4596777"/>
              <a:ext cx="1748397" cy="3698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262626"/>
                  </a:solidFill>
                  <a:effectLst/>
                  <a:uLnTx/>
                  <a:uFillTx/>
                  <a:latin typeface="Arial Armenian" panose="020B0604020202020204" pitchFamily="34" charset="0"/>
                  <a:ea typeface="+mn-ea"/>
                  <a:cs typeface="+mn-cs"/>
                </a:rPr>
                <a:t>Լուսաբանում</a:t>
              </a:r>
              <a:endParaRPr kumimoji="0" lang="en-US" sz="1600" b="0" i="0" u="none" strike="noStrike" kern="1200" cap="none" spc="0" normalizeH="0" baseline="0" noProof="0" dirty="0">
                <a:ln>
                  <a:noFill/>
                </a:ln>
                <a:solidFill>
                  <a:srgbClr val="262626"/>
                </a:solidFill>
                <a:effectLst/>
                <a:uLnTx/>
                <a:uFillTx/>
                <a:latin typeface="Arial Armenian" panose="020B0604020202020204" pitchFamily="34" charset="0"/>
                <a:ea typeface="+mn-ea"/>
                <a:cs typeface="+mn-cs"/>
              </a:endParaRPr>
            </a:p>
          </p:txBody>
        </p:sp>
        <p:sp>
          <p:nvSpPr>
            <p:cNvPr id="62" name="TextBox 61">
              <a:extLst>
                <a:ext uri="{FF2B5EF4-FFF2-40B4-BE49-F238E27FC236}">
                  <a16:creationId xmlns:a16="http://schemas.microsoft.com/office/drawing/2014/main" id="{F1F76DD3-0780-4BC5-9E73-E5A431D1DCCD}"/>
                </a:ext>
              </a:extLst>
            </p:cNvPr>
            <p:cNvSpPr txBox="1"/>
            <p:nvPr/>
          </p:nvSpPr>
          <p:spPr>
            <a:xfrm rot="17086635">
              <a:off x="2035598" y="2673052"/>
              <a:ext cx="1748397" cy="369824"/>
            </a:xfrm>
            <a:prstGeom prst="rect">
              <a:avLst/>
            </a:prstGeom>
            <a:noFill/>
          </p:spPr>
          <p:txBody>
            <a:bodyPr wrap="square" rtlCol="0">
              <a:prstTxWarp prst="textArchUp">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262626"/>
                  </a:solidFill>
                  <a:effectLst/>
                  <a:uLnTx/>
                  <a:uFillTx/>
                  <a:latin typeface="Arial Armenian" panose="020B0604020202020204" pitchFamily="34" charset="0"/>
                  <a:ea typeface="+mn-ea"/>
                  <a:cs typeface="+mn-cs"/>
                </a:rPr>
                <a:t>Կրթություն</a:t>
              </a:r>
              <a:endParaRPr kumimoji="0" lang="en-US" sz="1600" b="0" i="0" u="none" strike="noStrike" kern="1200" cap="none" spc="0" normalizeH="0" baseline="0" noProof="0" dirty="0">
                <a:ln>
                  <a:noFill/>
                </a:ln>
                <a:solidFill>
                  <a:srgbClr val="262626"/>
                </a:solidFill>
                <a:effectLst/>
                <a:uLnTx/>
                <a:uFillTx/>
                <a:latin typeface="Arial Armenian" panose="020B0604020202020204" pitchFamily="34" charset="0"/>
                <a:ea typeface="+mn-ea"/>
                <a:cs typeface="+mn-cs"/>
              </a:endParaRPr>
            </a:p>
          </p:txBody>
        </p:sp>
      </p:grpSp>
      <p:sp useBgFill="1">
        <p:nvSpPr>
          <p:cNvPr id="2" name="Rectangle: Rounded Corners 1">
            <a:extLst>
              <a:ext uri="{FF2B5EF4-FFF2-40B4-BE49-F238E27FC236}">
                <a16:creationId xmlns:a16="http://schemas.microsoft.com/office/drawing/2014/main" id="{2A84C29C-5D58-4AA4-965C-4445E57B7081}"/>
              </a:ext>
            </a:extLst>
          </p:cNvPr>
          <p:cNvSpPr/>
          <p:nvPr/>
        </p:nvSpPr>
        <p:spPr>
          <a:xfrm>
            <a:off x="7730836" y="80131"/>
            <a:ext cx="4354214" cy="1794076"/>
          </a:xfrm>
          <a:prstGeom prst="roundRect">
            <a:avLst/>
          </a:prstGeom>
          <a:ln>
            <a:solidFill>
              <a:schemeClr val="accent1">
                <a:shade val="50000"/>
              </a:schemeClr>
            </a:solidFill>
          </a:ln>
          <a:effectLst>
            <a:outerShdw blurRad="50800" dist="50800" dir="5400000" algn="ctr" rotWithShape="0">
              <a:srgbClr val="000000">
                <a:alpha val="45000"/>
              </a:srgbClr>
            </a:outerShdw>
            <a:reflection stA="81000" endPos="650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ctr"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3200" b="1" i="0" u="none" strike="noStrike" kern="1200" cap="none" spc="0" normalizeH="0" baseline="0" noProof="0" dirty="0">
                <a:ln>
                  <a:noFill/>
                </a:ln>
                <a:solidFill>
                  <a:srgbClr val="FFFFFF">
                    <a:alpha val="82000"/>
                  </a:srgbClr>
                </a:solidFill>
                <a:effectLst>
                  <a:outerShdw blurRad="38100" dist="38100" dir="2700000" algn="tl">
                    <a:srgbClr val="000000">
                      <a:alpha val="0"/>
                    </a:srgbClr>
                  </a:outerShdw>
                </a:effectLst>
                <a:uLnTx/>
                <a:uFillTx/>
                <a:latin typeface="Arial"/>
                <a:ea typeface="+mn-ea"/>
                <a:cs typeface="+mn-cs"/>
              </a:rPr>
              <a:t>ՀԻՄՆԱԿԱՆ</a:t>
            </a:r>
            <a:r>
              <a:rPr kumimoji="0" lang="en-US" sz="3200" b="1" i="0" u="none" strike="noStrike" kern="1200" cap="none" spc="0" normalizeH="0" baseline="0" noProof="0" dirty="0">
                <a:ln>
                  <a:noFill/>
                </a:ln>
                <a:solidFill>
                  <a:srgbClr val="FFFFFF">
                    <a:alpha val="37000"/>
                  </a:srgbClr>
                </a:solidFill>
                <a:effectLst>
                  <a:outerShdw blurRad="38100" dist="38100" dir="2700000" algn="tl">
                    <a:srgbClr val="000000">
                      <a:alpha val="0"/>
                    </a:srgbClr>
                  </a:outerShdw>
                </a:effectLst>
                <a:uLnTx/>
                <a:uFillTx/>
                <a:latin typeface="Arial"/>
                <a:ea typeface="+mn-ea"/>
                <a:cs typeface="+mn-cs"/>
              </a:rPr>
              <a:t>  </a:t>
            </a:r>
            <a:r>
              <a:rPr kumimoji="0" lang="en-US" sz="3200" b="1" i="0" u="none" strike="noStrike" kern="1200" cap="none" spc="0" normalizeH="0" baseline="0" noProof="0" dirty="0">
                <a:ln>
                  <a:noFill/>
                </a:ln>
                <a:solidFill>
                  <a:srgbClr val="FFFFFF">
                    <a:alpha val="86000"/>
                  </a:srgbClr>
                </a:solidFill>
                <a:effectLst>
                  <a:outerShdw blurRad="38100" dist="38100" dir="2700000" algn="tl">
                    <a:srgbClr val="000000">
                      <a:alpha val="0"/>
                    </a:srgbClr>
                  </a:outerShdw>
                </a:effectLst>
                <a:uLnTx/>
                <a:uFillTx/>
                <a:latin typeface="Arial"/>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FF">
                    <a:alpha val="47000"/>
                  </a:srgbClr>
                </a:solidFill>
                <a:effectLst>
                  <a:outerShdw blurRad="38100" dist="38100" dir="2700000" algn="tl">
                    <a:srgbClr val="000000">
                      <a:alpha val="0"/>
                    </a:srgbClr>
                  </a:outerShdw>
                </a:effectLst>
                <a:uLnTx/>
                <a:uFillTx/>
                <a:latin typeface="Arial"/>
                <a:ea typeface="+mn-ea"/>
                <a:cs typeface="+mn-cs"/>
              </a:rPr>
              <a:t>ՈՒՂՂՈՒԹՅՈՒՆՆԵՐ</a:t>
            </a:r>
          </a:p>
        </p:txBody>
      </p:sp>
      <p:pic>
        <p:nvPicPr>
          <p:cNvPr id="66" name="Picture 65">
            <a:extLst>
              <a:ext uri="{FF2B5EF4-FFF2-40B4-BE49-F238E27FC236}">
                <a16:creationId xmlns:a16="http://schemas.microsoft.com/office/drawing/2014/main" id="{AFF925B8-60D7-49B9-BA43-4C8C79064BD6}"/>
              </a:ext>
            </a:extLst>
          </p:cNvPr>
          <p:cNvPicPr>
            <a:picLocks noChangeAspect="1"/>
          </p:cNvPicPr>
          <p:nvPr/>
        </p:nvPicPr>
        <p:blipFill rotWithShape="1">
          <a:blip r:embed="rId3" cstate="print">
            <a:alphaModFix amt="43000"/>
            <a:extLst>
              <a:ext uri="{BEBA8EAE-BF5A-486C-A8C5-ECC9F3942E4B}">
                <a14:imgProps xmlns:a14="http://schemas.microsoft.com/office/drawing/2010/main">
                  <a14:imgLayer r:embed="rId4">
                    <a14:imgEffect>
                      <a14:sharpenSoften amount="9000"/>
                    </a14:imgEffect>
                  </a14:imgLayer>
                </a14:imgProps>
              </a:ext>
              <a:ext uri="{28A0092B-C50C-407E-A947-70E740481C1C}">
                <a14:useLocalDpi xmlns:a14="http://schemas.microsoft.com/office/drawing/2010/main" val="0"/>
              </a:ext>
            </a:extLst>
          </a:blip>
          <a:srcRect t="6899" b="7386"/>
          <a:stretch/>
        </p:blipFill>
        <p:spPr>
          <a:xfrm>
            <a:off x="10093448" y="5305585"/>
            <a:ext cx="1907242" cy="1409197"/>
          </a:xfrm>
          <a:prstGeom prst="rect">
            <a:avLst/>
          </a:prstGeom>
          <a:effectLst>
            <a:outerShdw blurRad="50800" dist="50800" dir="5400000" algn="ctr" rotWithShape="0">
              <a:srgbClr val="000000">
                <a:alpha val="69000"/>
              </a:srgbClr>
            </a:outerShdw>
          </a:effectLst>
        </p:spPr>
      </p:pic>
    </p:spTree>
    <p:extLst>
      <p:ext uri="{BB962C8B-B14F-4D97-AF65-F5344CB8AC3E}">
        <p14:creationId xmlns:p14="http://schemas.microsoft.com/office/powerpoint/2010/main" val="595326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 name="Rectangle 158">
            <a:extLst>
              <a:ext uri="{FF2B5EF4-FFF2-40B4-BE49-F238E27FC236}">
                <a16:creationId xmlns:a16="http://schemas.microsoft.com/office/drawing/2014/main" id="{376B6F01-435D-49B9-A1D5-3CD85764C310}"/>
              </a:ext>
            </a:extLst>
          </p:cNvPr>
          <p:cNvSpPr/>
          <p:nvPr/>
        </p:nvSpPr>
        <p:spPr>
          <a:xfrm rot="16200000">
            <a:off x="-3210319" y="3216475"/>
            <a:ext cx="6858002" cy="425048"/>
          </a:xfrm>
          <a:prstGeom prst="rect">
            <a:avLst/>
          </a:prstGeom>
          <a:gradFill>
            <a:gsLst>
              <a:gs pos="0">
                <a:srgbClr val="C64130"/>
              </a:gs>
              <a:gs pos="43000">
                <a:srgbClr val="DD612E"/>
              </a:gs>
              <a:gs pos="69000">
                <a:srgbClr val="E87132"/>
              </a:gs>
              <a:gs pos="100000">
                <a:srgbClr val="F5B27F"/>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pic>
        <p:nvPicPr>
          <p:cNvPr id="6" name="Picture 5">
            <a:extLst>
              <a:ext uri="{FF2B5EF4-FFF2-40B4-BE49-F238E27FC236}">
                <a16:creationId xmlns:a16="http://schemas.microsoft.com/office/drawing/2014/main" id="{7D5A8A7C-382D-05BC-B639-DC9740D9612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1556" t="37360" r="31562"/>
          <a:stretch/>
        </p:blipFill>
        <p:spPr>
          <a:xfrm rot="16200000" flipV="1">
            <a:off x="6638928" y="1304926"/>
            <a:ext cx="6858000" cy="4248148"/>
          </a:xfrm>
          <a:prstGeom prst="rect">
            <a:avLst/>
          </a:prstGeom>
        </p:spPr>
      </p:pic>
      <p:sp>
        <p:nvSpPr>
          <p:cNvPr id="80" name="Rectangle 36">
            <a:extLst>
              <a:ext uri="{FF2B5EF4-FFF2-40B4-BE49-F238E27FC236}">
                <a16:creationId xmlns:a16="http://schemas.microsoft.com/office/drawing/2014/main" id="{F626ECF1-AC37-44C9-B064-FB9061EB0229}"/>
              </a:ext>
            </a:extLst>
          </p:cNvPr>
          <p:cNvSpPr/>
          <p:nvPr/>
        </p:nvSpPr>
        <p:spPr>
          <a:xfrm rot="10800000">
            <a:off x="527159" y="4849059"/>
            <a:ext cx="1997940" cy="3319988"/>
          </a:xfrm>
          <a:prstGeom prst="rect">
            <a:avLst/>
          </a:prstGeom>
          <a:gradFill>
            <a:gsLst>
              <a:gs pos="37000">
                <a:schemeClr val="bg1">
                  <a:alpha val="1000"/>
                </a:schemeClr>
              </a:gs>
              <a:gs pos="94000">
                <a:srgbClr val="CD4F3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949494"/>
              </a:solidFill>
              <a:effectLst/>
              <a:uLnTx/>
              <a:uFillTx/>
              <a:latin typeface="Times New Roman" panose="02020603050405020304" pitchFamily="18" charset="0"/>
              <a:ea typeface="微软雅黑"/>
              <a:cs typeface="Times New Roman" panose="02020603050405020304" pitchFamily="18" charset="0"/>
              <a:sym typeface="Arial"/>
            </a:endParaRPr>
          </a:p>
        </p:txBody>
      </p:sp>
      <p:sp>
        <p:nvSpPr>
          <p:cNvPr id="81" name="Google Shape;2114;p35">
            <a:extLst>
              <a:ext uri="{FF2B5EF4-FFF2-40B4-BE49-F238E27FC236}">
                <a16:creationId xmlns:a16="http://schemas.microsoft.com/office/drawing/2014/main" id="{D69FC03C-BC4F-49B3-A50A-CB61CB00D2FC}"/>
              </a:ext>
            </a:extLst>
          </p:cNvPr>
          <p:cNvSpPr/>
          <p:nvPr/>
        </p:nvSpPr>
        <p:spPr>
          <a:xfrm>
            <a:off x="4113451" y="778080"/>
            <a:ext cx="0" cy="713221"/>
          </a:xfrm>
          <a:custGeom>
            <a:avLst/>
            <a:gdLst/>
            <a:ahLst/>
            <a:cxnLst/>
            <a:rect l="l" t="t" r="r" b="b"/>
            <a:pathLst>
              <a:path h="21408" fill="none" extrusionOk="0">
                <a:moveTo>
                  <a:pt x="0" y="21408"/>
                </a:moveTo>
                <a:lnTo>
                  <a:pt x="0" y="1"/>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2" name="Google Shape;2114;p35">
            <a:extLst>
              <a:ext uri="{FF2B5EF4-FFF2-40B4-BE49-F238E27FC236}">
                <a16:creationId xmlns:a16="http://schemas.microsoft.com/office/drawing/2014/main" id="{B6E3D3C2-090E-4FAF-8829-9AC40890336D}"/>
              </a:ext>
            </a:extLst>
          </p:cNvPr>
          <p:cNvSpPr/>
          <p:nvPr/>
        </p:nvSpPr>
        <p:spPr>
          <a:xfrm flipH="1">
            <a:off x="7527193" y="785870"/>
            <a:ext cx="50113" cy="712723"/>
          </a:xfrm>
          <a:custGeom>
            <a:avLst/>
            <a:gdLst/>
            <a:ahLst/>
            <a:cxnLst/>
            <a:rect l="l" t="t" r="r" b="b"/>
            <a:pathLst>
              <a:path h="21408" fill="none" extrusionOk="0">
                <a:moveTo>
                  <a:pt x="0" y="21408"/>
                </a:moveTo>
                <a:lnTo>
                  <a:pt x="0" y="1"/>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3" name="Google Shape;2104;p35">
            <a:extLst>
              <a:ext uri="{FF2B5EF4-FFF2-40B4-BE49-F238E27FC236}">
                <a16:creationId xmlns:a16="http://schemas.microsoft.com/office/drawing/2014/main" id="{BD07BF09-E06A-476C-95C1-9CE29B0465EC}"/>
              </a:ext>
            </a:extLst>
          </p:cNvPr>
          <p:cNvSpPr/>
          <p:nvPr/>
        </p:nvSpPr>
        <p:spPr>
          <a:xfrm>
            <a:off x="3026206" y="2457791"/>
            <a:ext cx="486007" cy="141857"/>
          </a:xfrm>
          <a:custGeom>
            <a:avLst/>
            <a:gdLst/>
            <a:ahLst/>
            <a:cxnLst/>
            <a:rect l="l" t="t" r="r" b="b"/>
            <a:pathLst>
              <a:path w="11943" h="11943" fill="none" extrusionOk="0">
                <a:moveTo>
                  <a:pt x="11943" y="0"/>
                </a:moveTo>
                <a:lnTo>
                  <a:pt x="1" y="11942"/>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4" name="Google Shape;2105;p35">
            <a:extLst>
              <a:ext uri="{FF2B5EF4-FFF2-40B4-BE49-F238E27FC236}">
                <a16:creationId xmlns:a16="http://schemas.microsoft.com/office/drawing/2014/main" id="{4B0B2C8C-67B6-4D1D-BEBE-688FF0BF7D68}"/>
              </a:ext>
            </a:extLst>
          </p:cNvPr>
          <p:cNvSpPr/>
          <p:nvPr/>
        </p:nvSpPr>
        <p:spPr>
          <a:xfrm>
            <a:off x="3512212" y="2457791"/>
            <a:ext cx="639816" cy="212649"/>
          </a:xfrm>
          <a:custGeom>
            <a:avLst/>
            <a:gdLst/>
            <a:ahLst/>
            <a:cxnLst/>
            <a:rect l="l" t="t" r="r" b="b"/>
            <a:pathLst>
              <a:path w="11943" h="11943" fill="none" extrusionOk="0">
                <a:moveTo>
                  <a:pt x="1" y="0"/>
                </a:moveTo>
                <a:lnTo>
                  <a:pt x="11942" y="11942"/>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5" name="Google Shape;2108;p35">
            <a:extLst>
              <a:ext uri="{FF2B5EF4-FFF2-40B4-BE49-F238E27FC236}">
                <a16:creationId xmlns:a16="http://schemas.microsoft.com/office/drawing/2014/main" id="{A429217C-968B-4537-B2E0-D251F27E331C}"/>
              </a:ext>
            </a:extLst>
          </p:cNvPr>
          <p:cNvSpPr/>
          <p:nvPr/>
        </p:nvSpPr>
        <p:spPr>
          <a:xfrm flipH="1">
            <a:off x="3512213" y="1778280"/>
            <a:ext cx="61359" cy="681932"/>
          </a:xfrm>
          <a:custGeom>
            <a:avLst/>
            <a:gdLst/>
            <a:ahLst/>
            <a:cxnLst/>
            <a:rect l="l" t="t" r="r" b="b"/>
            <a:pathLst>
              <a:path w="1" h="21409" fill="none" extrusionOk="0">
                <a:moveTo>
                  <a:pt x="1" y="21408"/>
                </a:moveTo>
                <a:lnTo>
                  <a:pt x="1" y="1"/>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6" name="Google Shape;2143;p35">
            <a:extLst>
              <a:ext uri="{FF2B5EF4-FFF2-40B4-BE49-F238E27FC236}">
                <a16:creationId xmlns:a16="http://schemas.microsoft.com/office/drawing/2014/main" id="{E1F2906F-8EE7-48C4-A2AF-93C54139102B}"/>
              </a:ext>
            </a:extLst>
          </p:cNvPr>
          <p:cNvSpPr/>
          <p:nvPr/>
        </p:nvSpPr>
        <p:spPr>
          <a:xfrm>
            <a:off x="1757947" y="2564116"/>
            <a:ext cx="1268259" cy="681933"/>
          </a:xfrm>
          <a:custGeom>
            <a:avLst/>
            <a:gdLst/>
            <a:ahLst/>
            <a:cxnLst/>
            <a:rect l="l" t="t" r="r" b="b"/>
            <a:pathLst>
              <a:path w="47102" h="26516" extrusionOk="0">
                <a:moveTo>
                  <a:pt x="1799" y="1"/>
                </a:moveTo>
                <a:lnTo>
                  <a:pt x="45304" y="1"/>
                </a:lnTo>
                <a:cubicBezTo>
                  <a:pt x="46304" y="1"/>
                  <a:pt x="47102" y="810"/>
                  <a:pt x="47102" y="1798"/>
                </a:cubicBezTo>
                <a:lnTo>
                  <a:pt x="47102" y="24718"/>
                </a:lnTo>
                <a:cubicBezTo>
                  <a:pt x="47102" y="25706"/>
                  <a:pt x="46304" y="26516"/>
                  <a:pt x="45304" y="26516"/>
                </a:cubicBezTo>
                <a:lnTo>
                  <a:pt x="1799" y="26516"/>
                </a:lnTo>
                <a:cubicBezTo>
                  <a:pt x="799" y="26516"/>
                  <a:pt x="1" y="25706"/>
                  <a:pt x="1" y="24718"/>
                </a:cubicBezTo>
                <a:lnTo>
                  <a:pt x="1" y="1798"/>
                </a:lnTo>
                <a:cubicBezTo>
                  <a:pt x="1" y="810"/>
                  <a:pt x="799" y="1"/>
                  <a:pt x="1799" y="1"/>
                </a:cubicBezTo>
                <a:close/>
              </a:path>
            </a:pathLst>
          </a:custGeom>
          <a:solidFill>
            <a:schemeClr val="lt2"/>
          </a:solidFill>
          <a:ln>
            <a:noFill/>
          </a:ln>
          <a:effectLst>
            <a:outerShdw blurRad="50800" dist="38100" dir="2700000" algn="tl" rotWithShape="0">
              <a:prstClr val="black">
                <a:alpha val="40000"/>
              </a:prstClr>
            </a:outerShdw>
          </a:effectLst>
        </p:spPr>
        <p:txBody>
          <a:bodyPr spcFirstLastPara="1" wrap="square" lIns="121900" tIns="243833"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Fira Sans Extra Condensed"/>
              </a:rPr>
              <a:t>Երկ</a:t>
            </a:r>
            <a:r>
              <a:rPr kumimoji="0" lang="en-US" sz="1700" b="1"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sym typeface="Fira Sans Extra Condensed"/>
              </a:rPr>
              <a:t>իր</a:t>
            </a:r>
            <a:endParaRPr kumimoji="0" sz="1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87" name="Google Shape;2114;p35">
            <a:extLst>
              <a:ext uri="{FF2B5EF4-FFF2-40B4-BE49-F238E27FC236}">
                <a16:creationId xmlns:a16="http://schemas.microsoft.com/office/drawing/2014/main" id="{661B27E7-4E06-4E0E-B4CD-4D1CE44FBC2E}"/>
              </a:ext>
            </a:extLst>
          </p:cNvPr>
          <p:cNvSpPr/>
          <p:nvPr/>
        </p:nvSpPr>
        <p:spPr>
          <a:xfrm rot="16200000">
            <a:off x="7074947" y="270737"/>
            <a:ext cx="50840" cy="978963"/>
          </a:xfrm>
          <a:custGeom>
            <a:avLst/>
            <a:gdLst/>
            <a:ahLst/>
            <a:cxnLst/>
            <a:rect l="l" t="t" r="r" b="b"/>
            <a:pathLst>
              <a:path h="21408" fill="none" extrusionOk="0">
                <a:moveTo>
                  <a:pt x="0" y="21408"/>
                </a:moveTo>
                <a:lnTo>
                  <a:pt x="0" y="1"/>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89" name="Google Shape;2150;p35">
            <a:extLst>
              <a:ext uri="{FF2B5EF4-FFF2-40B4-BE49-F238E27FC236}">
                <a16:creationId xmlns:a16="http://schemas.microsoft.com/office/drawing/2014/main" id="{49BAAFE3-BFAF-4B47-B76E-FBAB78AA64B9}"/>
              </a:ext>
            </a:extLst>
          </p:cNvPr>
          <p:cNvSpPr/>
          <p:nvPr/>
        </p:nvSpPr>
        <p:spPr>
          <a:xfrm>
            <a:off x="2326688" y="1439651"/>
            <a:ext cx="2065404" cy="681932"/>
          </a:xfrm>
          <a:custGeom>
            <a:avLst/>
            <a:gdLst/>
            <a:ahLst/>
            <a:cxnLst/>
            <a:rect l="l" t="t" r="r" b="b"/>
            <a:pathLst>
              <a:path w="47114" h="26516" extrusionOk="0">
                <a:moveTo>
                  <a:pt x="1798" y="1"/>
                </a:moveTo>
                <a:lnTo>
                  <a:pt x="45303" y="1"/>
                </a:lnTo>
                <a:cubicBezTo>
                  <a:pt x="46303" y="1"/>
                  <a:pt x="47113" y="810"/>
                  <a:pt x="47113" y="1798"/>
                </a:cubicBezTo>
                <a:lnTo>
                  <a:pt x="47113" y="24718"/>
                </a:lnTo>
                <a:cubicBezTo>
                  <a:pt x="47113" y="25706"/>
                  <a:pt x="46303" y="26516"/>
                  <a:pt x="45303" y="26516"/>
                </a:cubicBezTo>
                <a:lnTo>
                  <a:pt x="1798" y="26516"/>
                </a:lnTo>
                <a:cubicBezTo>
                  <a:pt x="810" y="26516"/>
                  <a:pt x="0" y="25706"/>
                  <a:pt x="0" y="24718"/>
                </a:cubicBezTo>
                <a:lnTo>
                  <a:pt x="0" y="1798"/>
                </a:lnTo>
                <a:cubicBezTo>
                  <a:pt x="0" y="810"/>
                  <a:pt x="810" y="1"/>
                  <a:pt x="1798" y="1"/>
                </a:cubicBezTo>
                <a:close/>
              </a:path>
            </a:pathLst>
          </a:custGeom>
          <a:solidFill>
            <a:schemeClr val="lt2"/>
          </a:solidFill>
          <a:ln>
            <a:noFill/>
          </a:ln>
          <a:effectLst>
            <a:outerShdw blurRad="50800" dist="38100" dir="2700000" algn="tl" rotWithShape="0">
              <a:prstClr val="black">
                <a:alpha val="40000"/>
              </a:prstClr>
            </a:outerShdw>
          </a:effectLst>
        </p:spPr>
        <p:txBody>
          <a:bodyPr spcFirstLastPara="1" wrap="square" lIns="121900" tIns="243833"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Fira Sans Extra Condensed"/>
              </a:rPr>
              <a:t>Բնական համակարգ</a:t>
            </a:r>
            <a:endParaRPr kumimoji="0" sz="1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grpSp>
        <p:nvGrpSpPr>
          <p:cNvPr id="91" name="Group 90">
            <a:extLst>
              <a:ext uri="{FF2B5EF4-FFF2-40B4-BE49-F238E27FC236}">
                <a16:creationId xmlns:a16="http://schemas.microsoft.com/office/drawing/2014/main" id="{DA98B713-D8D9-4EAF-9AA6-19D699F23EA2}"/>
              </a:ext>
            </a:extLst>
          </p:cNvPr>
          <p:cNvGrpSpPr/>
          <p:nvPr/>
        </p:nvGrpSpPr>
        <p:grpSpPr>
          <a:xfrm>
            <a:off x="4018864" y="697563"/>
            <a:ext cx="190865" cy="193231"/>
            <a:chOff x="4474960" y="1622378"/>
            <a:chExt cx="174128" cy="173768"/>
          </a:xfrm>
        </p:grpSpPr>
        <p:sp>
          <p:nvSpPr>
            <p:cNvPr id="92" name="Google Shape;2112;p35">
              <a:extLst>
                <a:ext uri="{FF2B5EF4-FFF2-40B4-BE49-F238E27FC236}">
                  <a16:creationId xmlns:a16="http://schemas.microsoft.com/office/drawing/2014/main" id="{9B2E973C-60C8-443E-861E-F0F2B2112B6F}"/>
                </a:ext>
              </a:extLst>
            </p:cNvPr>
            <p:cNvSpPr/>
            <p:nvPr/>
          </p:nvSpPr>
          <p:spPr>
            <a:xfrm>
              <a:off x="4515645" y="1663064"/>
              <a:ext cx="92756" cy="92397"/>
            </a:xfrm>
            <a:custGeom>
              <a:avLst/>
              <a:gdLst/>
              <a:ahLst/>
              <a:cxnLst/>
              <a:rect l="l" t="t" r="r" b="b"/>
              <a:pathLst>
                <a:path w="3096" h="3084" extrusionOk="0">
                  <a:moveTo>
                    <a:pt x="1548" y="0"/>
                  </a:moveTo>
                  <a:cubicBezTo>
                    <a:pt x="691" y="0"/>
                    <a:pt x="0" y="691"/>
                    <a:pt x="0" y="1548"/>
                  </a:cubicBezTo>
                  <a:cubicBezTo>
                    <a:pt x="0" y="2393"/>
                    <a:pt x="691" y="3084"/>
                    <a:pt x="1548" y="3084"/>
                  </a:cubicBezTo>
                  <a:cubicBezTo>
                    <a:pt x="2405" y="3084"/>
                    <a:pt x="3096" y="2393"/>
                    <a:pt x="3096" y="1548"/>
                  </a:cubicBezTo>
                  <a:cubicBezTo>
                    <a:pt x="3096" y="691"/>
                    <a:pt x="2405" y="0"/>
                    <a:pt x="1548"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3" name="Google Shape;2113;p35">
              <a:extLst>
                <a:ext uri="{FF2B5EF4-FFF2-40B4-BE49-F238E27FC236}">
                  <a16:creationId xmlns:a16="http://schemas.microsoft.com/office/drawing/2014/main" id="{90442B52-D6CE-4FF2-AA7A-A4F5143EE68E}"/>
                </a:ext>
              </a:extLst>
            </p:cNvPr>
            <p:cNvSpPr/>
            <p:nvPr/>
          </p:nvSpPr>
          <p:spPr>
            <a:xfrm>
              <a:off x="4474960" y="1622378"/>
              <a:ext cx="174128" cy="173768"/>
            </a:xfrm>
            <a:custGeom>
              <a:avLst/>
              <a:gdLst/>
              <a:ahLst/>
              <a:cxnLst/>
              <a:rect l="l" t="t" r="r" b="b"/>
              <a:pathLst>
                <a:path w="5812" h="5800" fill="none" extrusionOk="0">
                  <a:moveTo>
                    <a:pt x="5811" y="2906"/>
                  </a:moveTo>
                  <a:cubicBezTo>
                    <a:pt x="5811" y="4501"/>
                    <a:pt x="4513" y="5799"/>
                    <a:pt x="2906" y="5799"/>
                  </a:cubicBezTo>
                  <a:cubicBezTo>
                    <a:pt x="1299" y="5799"/>
                    <a:pt x="1" y="4501"/>
                    <a:pt x="1" y="2906"/>
                  </a:cubicBezTo>
                  <a:cubicBezTo>
                    <a:pt x="1" y="1299"/>
                    <a:pt x="1299" y="1"/>
                    <a:pt x="2906" y="1"/>
                  </a:cubicBezTo>
                  <a:cubicBezTo>
                    <a:pt x="4513" y="1"/>
                    <a:pt x="5811" y="1299"/>
                    <a:pt x="5811" y="2906"/>
                  </a:cubicBezTo>
                  <a:close/>
                </a:path>
              </a:pathLst>
            </a:custGeom>
            <a:noFill/>
            <a:ln w="7450"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94" name="Google Shape;2114;p35">
            <a:extLst>
              <a:ext uri="{FF2B5EF4-FFF2-40B4-BE49-F238E27FC236}">
                <a16:creationId xmlns:a16="http://schemas.microsoft.com/office/drawing/2014/main" id="{74ED5BB1-F763-40D9-BEB0-9F145D027299}"/>
              </a:ext>
            </a:extLst>
          </p:cNvPr>
          <p:cNvSpPr/>
          <p:nvPr/>
        </p:nvSpPr>
        <p:spPr>
          <a:xfrm rot="16200000">
            <a:off x="4559533" y="277436"/>
            <a:ext cx="50840" cy="957431"/>
          </a:xfrm>
          <a:custGeom>
            <a:avLst/>
            <a:gdLst/>
            <a:ahLst/>
            <a:cxnLst/>
            <a:rect l="l" t="t" r="r" b="b"/>
            <a:pathLst>
              <a:path h="21408" fill="none" extrusionOk="0">
                <a:moveTo>
                  <a:pt x="0" y="21408"/>
                </a:moveTo>
                <a:lnTo>
                  <a:pt x="0" y="1"/>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95" name="Group 94">
            <a:extLst>
              <a:ext uri="{FF2B5EF4-FFF2-40B4-BE49-F238E27FC236}">
                <a16:creationId xmlns:a16="http://schemas.microsoft.com/office/drawing/2014/main" id="{251282B3-CA99-4663-8586-3420B1DC48C1}"/>
              </a:ext>
            </a:extLst>
          </p:cNvPr>
          <p:cNvGrpSpPr/>
          <p:nvPr/>
        </p:nvGrpSpPr>
        <p:grpSpPr>
          <a:xfrm>
            <a:off x="7481874" y="697563"/>
            <a:ext cx="190865" cy="193231"/>
            <a:chOff x="4474960" y="1622378"/>
            <a:chExt cx="174128" cy="173768"/>
          </a:xfrm>
        </p:grpSpPr>
        <p:sp>
          <p:nvSpPr>
            <p:cNvPr id="96" name="Google Shape;2112;p35">
              <a:extLst>
                <a:ext uri="{FF2B5EF4-FFF2-40B4-BE49-F238E27FC236}">
                  <a16:creationId xmlns:a16="http://schemas.microsoft.com/office/drawing/2014/main" id="{3F2892D9-1D3F-4289-9FC5-C78B7EB16DF0}"/>
                </a:ext>
              </a:extLst>
            </p:cNvPr>
            <p:cNvSpPr/>
            <p:nvPr/>
          </p:nvSpPr>
          <p:spPr>
            <a:xfrm>
              <a:off x="4515645" y="1663064"/>
              <a:ext cx="92756" cy="92397"/>
            </a:xfrm>
            <a:custGeom>
              <a:avLst/>
              <a:gdLst/>
              <a:ahLst/>
              <a:cxnLst/>
              <a:rect l="l" t="t" r="r" b="b"/>
              <a:pathLst>
                <a:path w="3096" h="3084" extrusionOk="0">
                  <a:moveTo>
                    <a:pt x="1548" y="0"/>
                  </a:moveTo>
                  <a:cubicBezTo>
                    <a:pt x="691" y="0"/>
                    <a:pt x="0" y="691"/>
                    <a:pt x="0" y="1548"/>
                  </a:cubicBezTo>
                  <a:cubicBezTo>
                    <a:pt x="0" y="2393"/>
                    <a:pt x="691" y="3084"/>
                    <a:pt x="1548" y="3084"/>
                  </a:cubicBezTo>
                  <a:cubicBezTo>
                    <a:pt x="2405" y="3084"/>
                    <a:pt x="3096" y="2393"/>
                    <a:pt x="3096" y="1548"/>
                  </a:cubicBezTo>
                  <a:cubicBezTo>
                    <a:pt x="3096" y="691"/>
                    <a:pt x="2405" y="0"/>
                    <a:pt x="1548"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97" name="Google Shape;2113;p35">
              <a:extLst>
                <a:ext uri="{FF2B5EF4-FFF2-40B4-BE49-F238E27FC236}">
                  <a16:creationId xmlns:a16="http://schemas.microsoft.com/office/drawing/2014/main" id="{21FC5977-0488-4DD1-9DB7-3EDA617AF3FC}"/>
                </a:ext>
              </a:extLst>
            </p:cNvPr>
            <p:cNvSpPr/>
            <p:nvPr/>
          </p:nvSpPr>
          <p:spPr>
            <a:xfrm>
              <a:off x="4474960" y="1622378"/>
              <a:ext cx="174128" cy="173768"/>
            </a:xfrm>
            <a:custGeom>
              <a:avLst/>
              <a:gdLst/>
              <a:ahLst/>
              <a:cxnLst/>
              <a:rect l="l" t="t" r="r" b="b"/>
              <a:pathLst>
                <a:path w="5812" h="5800" fill="none" extrusionOk="0">
                  <a:moveTo>
                    <a:pt x="5811" y="2906"/>
                  </a:moveTo>
                  <a:cubicBezTo>
                    <a:pt x="5811" y="4501"/>
                    <a:pt x="4513" y="5799"/>
                    <a:pt x="2906" y="5799"/>
                  </a:cubicBezTo>
                  <a:cubicBezTo>
                    <a:pt x="1299" y="5799"/>
                    <a:pt x="1" y="4501"/>
                    <a:pt x="1" y="2906"/>
                  </a:cubicBezTo>
                  <a:cubicBezTo>
                    <a:pt x="1" y="1299"/>
                    <a:pt x="1299" y="1"/>
                    <a:pt x="2906" y="1"/>
                  </a:cubicBezTo>
                  <a:cubicBezTo>
                    <a:pt x="4513" y="1"/>
                    <a:pt x="5811" y="1299"/>
                    <a:pt x="5811" y="2906"/>
                  </a:cubicBezTo>
                  <a:close/>
                </a:path>
              </a:pathLst>
            </a:custGeom>
            <a:noFill/>
            <a:ln w="7450"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98" name="TextBox 97">
            <a:extLst>
              <a:ext uri="{FF2B5EF4-FFF2-40B4-BE49-F238E27FC236}">
                <a16:creationId xmlns:a16="http://schemas.microsoft.com/office/drawing/2014/main" id="{E37E8A07-FD61-477D-A2BD-C8AEB5798166}"/>
              </a:ext>
            </a:extLst>
          </p:cNvPr>
          <p:cNvSpPr txBox="1"/>
          <p:nvPr/>
        </p:nvSpPr>
        <p:spPr>
          <a:xfrm>
            <a:off x="4873536" y="1444261"/>
            <a:ext cx="2225289" cy="369332"/>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hy-AM" sz="18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փոխհարաբերություն</a:t>
            </a:r>
            <a:endParaRPr kumimoji="0" lang="en-US" sz="18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99" name="TextBox 98">
            <a:extLst>
              <a:ext uri="{FF2B5EF4-FFF2-40B4-BE49-F238E27FC236}">
                <a16:creationId xmlns:a16="http://schemas.microsoft.com/office/drawing/2014/main" id="{DFC19596-234E-4412-AEB6-1695CB4EAC29}"/>
              </a:ext>
            </a:extLst>
          </p:cNvPr>
          <p:cNvSpPr txBox="1"/>
          <p:nvPr/>
        </p:nvSpPr>
        <p:spPr>
          <a:xfrm>
            <a:off x="5004333" y="1789444"/>
            <a:ext cx="1949573" cy="369332"/>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hy-AM" sz="18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փոխազդեցություն</a:t>
            </a:r>
            <a:endParaRPr kumimoji="0" lang="en-US" sz="18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cxnSp>
        <p:nvCxnSpPr>
          <p:cNvPr id="100" name="Straight Arrow Connector 99">
            <a:extLst>
              <a:ext uri="{FF2B5EF4-FFF2-40B4-BE49-F238E27FC236}">
                <a16:creationId xmlns:a16="http://schemas.microsoft.com/office/drawing/2014/main" id="{CEBB1A21-99F1-4DAA-AB8A-4575604E05FB}"/>
              </a:ext>
            </a:extLst>
          </p:cNvPr>
          <p:cNvCxnSpPr>
            <a:cxnSpLocks/>
          </p:cNvCxnSpPr>
          <p:nvPr/>
        </p:nvCxnSpPr>
        <p:spPr>
          <a:xfrm flipV="1">
            <a:off x="4654694" y="1789444"/>
            <a:ext cx="2609937" cy="8459"/>
          </a:xfrm>
          <a:prstGeom prst="straightConnector1">
            <a:avLst/>
          </a:prstGeom>
          <a:ln w="9525">
            <a:solidFill>
              <a:srgbClr val="FF0000"/>
            </a:solidFill>
            <a:headEnd type="triangle"/>
            <a:tailEnd type="triangle"/>
          </a:ln>
        </p:spPr>
        <p:style>
          <a:lnRef idx="2">
            <a:schemeClr val="accent2"/>
          </a:lnRef>
          <a:fillRef idx="0">
            <a:schemeClr val="accent2"/>
          </a:fillRef>
          <a:effectRef idx="1">
            <a:schemeClr val="accent2"/>
          </a:effectRef>
          <a:fontRef idx="minor">
            <a:schemeClr val="tx1"/>
          </a:fontRef>
        </p:style>
      </p:cxnSp>
      <p:grpSp>
        <p:nvGrpSpPr>
          <p:cNvPr id="105" name="Group 104">
            <a:extLst>
              <a:ext uri="{FF2B5EF4-FFF2-40B4-BE49-F238E27FC236}">
                <a16:creationId xmlns:a16="http://schemas.microsoft.com/office/drawing/2014/main" id="{7E09E5D5-52ED-4622-9A03-0580AC3ADE90}"/>
              </a:ext>
            </a:extLst>
          </p:cNvPr>
          <p:cNvGrpSpPr/>
          <p:nvPr/>
        </p:nvGrpSpPr>
        <p:grpSpPr>
          <a:xfrm>
            <a:off x="3427624" y="2361175"/>
            <a:ext cx="190865" cy="193231"/>
            <a:chOff x="4474960" y="1622378"/>
            <a:chExt cx="174128" cy="173768"/>
          </a:xfrm>
        </p:grpSpPr>
        <p:sp>
          <p:nvSpPr>
            <p:cNvPr id="106" name="Google Shape;2112;p35">
              <a:extLst>
                <a:ext uri="{FF2B5EF4-FFF2-40B4-BE49-F238E27FC236}">
                  <a16:creationId xmlns:a16="http://schemas.microsoft.com/office/drawing/2014/main" id="{275EBD1F-575A-438E-AE6A-30D28C16052A}"/>
                </a:ext>
              </a:extLst>
            </p:cNvPr>
            <p:cNvSpPr/>
            <p:nvPr/>
          </p:nvSpPr>
          <p:spPr>
            <a:xfrm>
              <a:off x="4515645" y="1663064"/>
              <a:ext cx="92756" cy="92397"/>
            </a:xfrm>
            <a:custGeom>
              <a:avLst/>
              <a:gdLst/>
              <a:ahLst/>
              <a:cxnLst/>
              <a:rect l="l" t="t" r="r" b="b"/>
              <a:pathLst>
                <a:path w="3096" h="3084" extrusionOk="0">
                  <a:moveTo>
                    <a:pt x="1548" y="0"/>
                  </a:moveTo>
                  <a:cubicBezTo>
                    <a:pt x="691" y="0"/>
                    <a:pt x="0" y="691"/>
                    <a:pt x="0" y="1548"/>
                  </a:cubicBezTo>
                  <a:cubicBezTo>
                    <a:pt x="0" y="2393"/>
                    <a:pt x="691" y="3084"/>
                    <a:pt x="1548" y="3084"/>
                  </a:cubicBezTo>
                  <a:cubicBezTo>
                    <a:pt x="2405" y="3084"/>
                    <a:pt x="3096" y="2393"/>
                    <a:pt x="3096" y="1548"/>
                  </a:cubicBezTo>
                  <a:cubicBezTo>
                    <a:pt x="3096" y="691"/>
                    <a:pt x="2405" y="0"/>
                    <a:pt x="1548"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07" name="Google Shape;2113;p35">
              <a:extLst>
                <a:ext uri="{FF2B5EF4-FFF2-40B4-BE49-F238E27FC236}">
                  <a16:creationId xmlns:a16="http://schemas.microsoft.com/office/drawing/2014/main" id="{71822CB5-AB8E-44F3-AFA4-35698F103E40}"/>
                </a:ext>
              </a:extLst>
            </p:cNvPr>
            <p:cNvSpPr/>
            <p:nvPr/>
          </p:nvSpPr>
          <p:spPr>
            <a:xfrm>
              <a:off x="4474960" y="1622378"/>
              <a:ext cx="174128" cy="173768"/>
            </a:xfrm>
            <a:custGeom>
              <a:avLst/>
              <a:gdLst/>
              <a:ahLst/>
              <a:cxnLst/>
              <a:rect l="l" t="t" r="r" b="b"/>
              <a:pathLst>
                <a:path w="5812" h="5800" fill="none" extrusionOk="0">
                  <a:moveTo>
                    <a:pt x="5811" y="2906"/>
                  </a:moveTo>
                  <a:cubicBezTo>
                    <a:pt x="5811" y="4501"/>
                    <a:pt x="4513" y="5799"/>
                    <a:pt x="2906" y="5799"/>
                  </a:cubicBezTo>
                  <a:cubicBezTo>
                    <a:pt x="1299" y="5799"/>
                    <a:pt x="1" y="4501"/>
                    <a:pt x="1" y="2906"/>
                  </a:cubicBezTo>
                  <a:cubicBezTo>
                    <a:pt x="1" y="1299"/>
                    <a:pt x="1299" y="1"/>
                    <a:pt x="2906" y="1"/>
                  </a:cubicBezTo>
                  <a:cubicBezTo>
                    <a:pt x="4513" y="1"/>
                    <a:pt x="5811" y="1299"/>
                    <a:pt x="5811" y="2906"/>
                  </a:cubicBezTo>
                  <a:close/>
                </a:path>
              </a:pathLst>
            </a:custGeom>
            <a:noFill/>
            <a:ln w="7450"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108" name="TextBox 107">
            <a:extLst>
              <a:ext uri="{FF2B5EF4-FFF2-40B4-BE49-F238E27FC236}">
                <a16:creationId xmlns:a16="http://schemas.microsoft.com/office/drawing/2014/main" id="{2C920BE3-1EFA-458F-9018-E970A6FFFED2}"/>
              </a:ext>
            </a:extLst>
          </p:cNvPr>
          <p:cNvSpPr txBox="1"/>
          <p:nvPr/>
        </p:nvSpPr>
        <p:spPr>
          <a:xfrm>
            <a:off x="3946800" y="2576645"/>
            <a:ext cx="1465593" cy="615553"/>
          </a:xfrm>
          <a:prstGeom prst="rect">
            <a:avLst/>
          </a:prstGeom>
          <a:solidFill>
            <a:schemeClr val="lt2"/>
          </a:solidFill>
          <a:ln>
            <a:noFill/>
          </a:ln>
          <a:effectLst>
            <a:outerShdw blurRad="50800" dist="38100" dir="2700000" algn="tl" rotWithShape="0">
              <a:prstClr val="black">
                <a:alpha val="40000"/>
              </a:prstClr>
            </a:outerShdw>
          </a:effectLst>
        </p:spPr>
        <p:txBody>
          <a:bodyPr spcFirstLastPara="1" wrap="square" lIns="121900" tIns="243833" rIns="121900" bIns="121900" anchor="ctr" anchorCtr="0">
            <a:noAutofit/>
          </a:bodyPr>
          <a:lstStyle>
            <a:defPPr marR="0" lvl="0" algn="l" rtl="0">
              <a:lnSpc>
                <a:spcPct val="100000"/>
              </a:lnSpc>
              <a:spcBef>
                <a:spcPts val="0"/>
              </a:spcBef>
              <a:spcAft>
                <a:spcPts val="0"/>
              </a:spcAft>
            </a:defPPr>
            <a:lvl1pPr algn="ctr">
              <a:defRPr sz="1200">
                <a:solidFill>
                  <a:schemeClr val="tx1"/>
                </a:solidFill>
              </a:defRPr>
            </a:lvl1p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hy-AM" sz="16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109" name="Google Shape;2114;p35">
            <a:extLst>
              <a:ext uri="{FF2B5EF4-FFF2-40B4-BE49-F238E27FC236}">
                <a16:creationId xmlns:a16="http://schemas.microsoft.com/office/drawing/2014/main" id="{AA0ED41E-509B-4193-9D0F-02674955B902}"/>
              </a:ext>
            </a:extLst>
          </p:cNvPr>
          <p:cNvSpPr/>
          <p:nvPr/>
        </p:nvSpPr>
        <p:spPr>
          <a:xfrm flipH="1">
            <a:off x="8100465" y="2119246"/>
            <a:ext cx="61356" cy="549337"/>
          </a:xfrm>
          <a:custGeom>
            <a:avLst/>
            <a:gdLst/>
            <a:ahLst/>
            <a:cxnLst/>
            <a:rect l="l" t="t" r="r" b="b"/>
            <a:pathLst>
              <a:path h="21408" fill="none" extrusionOk="0">
                <a:moveTo>
                  <a:pt x="0" y="21408"/>
                </a:moveTo>
                <a:lnTo>
                  <a:pt x="0" y="1"/>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0" name="Google Shape;2143;p35">
            <a:extLst>
              <a:ext uri="{FF2B5EF4-FFF2-40B4-BE49-F238E27FC236}">
                <a16:creationId xmlns:a16="http://schemas.microsoft.com/office/drawing/2014/main" id="{2B7A9219-87C5-4308-BD7D-80E9CBAB4B66}"/>
              </a:ext>
            </a:extLst>
          </p:cNvPr>
          <p:cNvSpPr/>
          <p:nvPr/>
        </p:nvSpPr>
        <p:spPr>
          <a:xfrm>
            <a:off x="7179121" y="2552720"/>
            <a:ext cx="2280951" cy="681933"/>
          </a:xfrm>
          <a:custGeom>
            <a:avLst/>
            <a:gdLst/>
            <a:ahLst/>
            <a:cxnLst/>
            <a:rect l="l" t="t" r="r" b="b"/>
            <a:pathLst>
              <a:path w="47102" h="26516" extrusionOk="0">
                <a:moveTo>
                  <a:pt x="1799" y="1"/>
                </a:moveTo>
                <a:lnTo>
                  <a:pt x="45304" y="1"/>
                </a:lnTo>
                <a:cubicBezTo>
                  <a:pt x="46304" y="1"/>
                  <a:pt x="47102" y="810"/>
                  <a:pt x="47102" y="1798"/>
                </a:cubicBezTo>
                <a:lnTo>
                  <a:pt x="47102" y="24718"/>
                </a:lnTo>
                <a:cubicBezTo>
                  <a:pt x="47102" y="25706"/>
                  <a:pt x="46304" y="26516"/>
                  <a:pt x="45304" y="26516"/>
                </a:cubicBezTo>
                <a:lnTo>
                  <a:pt x="1799" y="26516"/>
                </a:lnTo>
                <a:cubicBezTo>
                  <a:pt x="799" y="26516"/>
                  <a:pt x="1" y="25706"/>
                  <a:pt x="1" y="24718"/>
                </a:cubicBezTo>
                <a:lnTo>
                  <a:pt x="1" y="1798"/>
                </a:lnTo>
                <a:cubicBezTo>
                  <a:pt x="1" y="810"/>
                  <a:pt x="799" y="1"/>
                  <a:pt x="1799" y="1"/>
                </a:cubicBezTo>
                <a:close/>
              </a:path>
            </a:pathLst>
          </a:custGeom>
          <a:solidFill>
            <a:schemeClr val="lt2"/>
          </a:solidFill>
          <a:ln>
            <a:noFill/>
          </a:ln>
          <a:effectLst>
            <a:outerShdw blurRad="50800" dist="38100" dir="2700000" algn="tl" rotWithShape="0">
              <a:prstClr val="black">
                <a:alpha val="40000"/>
              </a:prstClr>
            </a:outerShdw>
          </a:effectLst>
        </p:spPr>
        <p:txBody>
          <a:bodyPr spcFirstLastPara="1" wrap="square" lIns="121900" tIns="243833"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Բ</a:t>
            </a:r>
            <a:r>
              <a:rPr kumimoji="0" sz="1700" b="1"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նա</a:t>
            </a:r>
            <a:r>
              <a:rPr kumimoji="0" lang="en-US" sz="1700" b="1"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կչություն</a:t>
            </a:r>
            <a:r>
              <a:rPr kumimoji="0" lang="en-US" sz="1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a:t>
            </a:r>
            <a:r>
              <a:rPr kumimoji="0" lang="en-US" sz="1700" b="1"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հասարակություն</a:t>
            </a:r>
            <a:endParaRPr kumimoji="0" sz="1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112" name="Google Shape;2114;p35">
            <a:extLst>
              <a:ext uri="{FF2B5EF4-FFF2-40B4-BE49-F238E27FC236}">
                <a16:creationId xmlns:a16="http://schemas.microsoft.com/office/drawing/2014/main" id="{346DA12A-9929-4D30-906D-0378B6C3C9AE}"/>
              </a:ext>
            </a:extLst>
          </p:cNvPr>
          <p:cNvSpPr/>
          <p:nvPr/>
        </p:nvSpPr>
        <p:spPr>
          <a:xfrm flipH="1">
            <a:off x="6215054" y="2966732"/>
            <a:ext cx="45719" cy="1164675"/>
          </a:xfrm>
          <a:custGeom>
            <a:avLst/>
            <a:gdLst/>
            <a:ahLst/>
            <a:cxnLst/>
            <a:rect l="l" t="t" r="r" b="b"/>
            <a:pathLst>
              <a:path h="21408" fill="none" extrusionOk="0">
                <a:moveTo>
                  <a:pt x="0" y="21408"/>
                </a:moveTo>
                <a:lnTo>
                  <a:pt x="0" y="1"/>
                </a:lnTo>
              </a:path>
            </a:pathLst>
          </a:custGeom>
          <a:noFill/>
          <a:ln w="19050" cap="flat" cmpd="sng">
            <a:solidFill>
              <a:srgbClr val="EB0C15"/>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13" name="TextBox 112">
            <a:extLst>
              <a:ext uri="{FF2B5EF4-FFF2-40B4-BE49-F238E27FC236}">
                <a16:creationId xmlns:a16="http://schemas.microsoft.com/office/drawing/2014/main" id="{EFDF866C-55AD-47C7-844E-3F85A4B17CCC}"/>
              </a:ext>
            </a:extLst>
          </p:cNvPr>
          <p:cNvSpPr txBox="1"/>
          <p:nvPr/>
        </p:nvSpPr>
        <p:spPr>
          <a:xfrm>
            <a:off x="3875491" y="2576643"/>
            <a:ext cx="1608207" cy="615553"/>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Fira Sans Extra Condensed"/>
              </a:rPr>
              <a:t>Կենսոլորտ</a:t>
            </a:r>
            <a:r>
              <a:rPr kumimoji="0" lang="en-US" sz="1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Fira Sans Extra Condensed"/>
              </a:rPr>
              <a:t>/</a:t>
            </a:r>
            <a:r>
              <a:rPr kumimoji="0" lang="hy-AM" sz="1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Fira Sans Extra Condensed"/>
              </a:rPr>
              <a:t> կյանք</a:t>
            </a:r>
            <a:endParaRPr kumimoji="0" lang="hy-AM" sz="1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grpSp>
        <p:nvGrpSpPr>
          <p:cNvPr id="114" name="Group 113">
            <a:extLst>
              <a:ext uri="{FF2B5EF4-FFF2-40B4-BE49-F238E27FC236}">
                <a16:creationId xmlns:a16="http://schemas.microsoft.com/office/drawing/2014/main" id="{70F9112F-73C2-49E4-91B0-E43436390C9A}"/>
              </a:ext>
            </a:extLst>
          </p:cNvPr>
          <p:cNvGrpSpPr/>
          <p:nvPr/>
        </p:nvGrpSpPr>
        <p:grpSpPr>
          <a:xfrm>
            <a:off x="1868649" y="3827208"/>
            <a:ext cx="8716060" cy="1497896"/>
            <a:chOff x="1441926" y="2815808"/>
            <a:chExt cx="6537045" cy="1123422"/>
          </a:xfrm>
        </p:grpSpPr>
        <p:grpSp>
          <p:nvGrpSpPr>
            <p:cNvPr id="115" name="Group 114">
              <a:extLst>
                <a:ext uri="{FF2B5EF4-FFF2-40B4-BE49-F238E27FC236}">
                  <a16:creationId xmlns:a16="http://schemas.microsoft.com/office/drawing/2014/main" id="{EB7D8C46-2BBB-44B6-A227-07FDBD6178BC}"/>
                </a:ext>
              </a:extLst>
            </p:cNvPr>
            <p:cNvGrpSpPr/>
            <p:nvPr/>
          </p:nvGrpSpPr>
          <p:grpSpPr>
            <a:xfrm>
              <a:off x="1467782" y="2815808"/>
              <a:ext cx="6439616" cy="1123422"/>
              <a:chOff x="1497367" y="2603407"/>
              <a:chExt cx="6439616" cy="1123422"/>
            </a:xfrm>
          </p:grpSpPr>
          <p:sp>
            <p:nvSpPr>
              <p:cNvPr id="128" name="Google Shape;2114;p35">
                <a:extLst>
                  <a:ext uri="{FF2B5EF4-FFF2-40B4-BE49-F238E27FC236}">
                    <a16:creationId xmlns:a16="http://schemas.microsoft.com/office/drawing/2014/main" id="{4E39E43D-FA83-4DC2-A9B8-419A678B5661}"/>
                  </a:ext>
                </a:extLst>
              </p:cNvPr>
              <p:cNvSpPr/>
              <p:nvPr/>
            </p:nvSpPr>
            <p:spPr>
              <a:xfrm flipH="1">
                <a:off x="4667364" y="2918294"/>
                <a:ext cx="45719" cy="808535"/>
              </a:xfrm>
              <a:custGeom>
                <a:avLst/>
                <a:gdLst/>
                <a:ahLst/>
                <a:cxnLst/>
                <a:rect l="l" t="t" r="r" b="b"/>
                <a:pathLst>
                  <a:path h="21408" fill="none" extrusionOk="0">
                    <a:moveTo>
                      <a:pt x="0" y="21408"/>
                    </a:moveTo>
                    <a:lnTo>
                      <a:pt x="0" y="1"/>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9" name="TextBox 128">
                <a:extLst>
                  <a:ext uri="{FF2B5EF4-FFF2-40B4-BE49-F238E27FC236}">
                    <a16:creationId xmlns:a16="http://schemas.microsoft.com/office/drawing/2014/main" id="{1367E6F1-CD85-4668-820F-B829DF953CAB}"/>
                  </a:ext>
                </a:extLst>
              </p:cNvPr>
              <p:cNvSpPr txBox="1"/>
              <p:nvPr/>
            </p:nvSpPr>
            <p:spPr>
              <a:xfrm>
                <a:off x="4115615" y="2642705"/>
                <a:ext cx="1211240" cy="276999"/>
              </a:xfrm>
              <a:prstGeom prst="rect">
                <a:avLst/>
              </a:prstGeom>
              <a:solidFill>
                <a:schemeClr val="tx2"/>
              </a:solidFill>
              <a:ln>
                <a:solidFill>
                  <a:schemeClr val="tx1"/>
                </a:solidFill>
              </a:ln>
              <a:scene3d>
                <a:camera prst="orthographicFront"/>
                <a:lightRig rig="threePt" dir="t"/>
              </a:scene3d>
              <a:sp3d>
                <a:bevelT/>
              </a:sp3d>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800" b="1"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Times New Roman" panose="02020603050405020304" pitchFamily="18" charset="0"/>
                    <a:ea typeface="+mn-ea"/>
                    <a:cs typeface="Times New Roman" panose="02020603050405020304" pitchFamily="18" charset="0"/>
                    <a:sym typeface="Arial"/>
                  </a:rPr>
                  <a:t>ԽՆԴԻՐՆԵՐ</a:t>
                </a:r>
              </a:p>
            </p:txBody>
          </p:sp>
          <p:grpSp>
            <p:nvGrpSpPr>
              <p:cNvPr id="130" name="Group 129">
                <a:extLst>
                  <a:ext uri="{FF2B5EF4-FFF2-40B4-BE49-F238E27FC236}">
                    <a16:creationId xmlns:a16="http://schemas.microsoft.com/office/drawing/2014/main" id="{AF89F5D7-7776-4653-BCA9-20E7FF2980ED}"/>
                  </a:ext>
                </a:extLst>
              </p:cNvPr>
              <p:cNvGrpSpPr/>
              <p:nvPr/>
            </p:nvGrpSpPr>
            <p:grpSpPr>
              <a:xfrm>
                <a:off x="1497367" y="2603407"/>
                <a:ext cx="2618248" cy="766389"/>
                <a:chOff x="1574325" y="3026452"/>
                <a:chExt cx="2618248" cy="766389"/>
              </a:xfrm>
            </p:grpSpPr>
            <p:sp>
              <p:nvSpPr>
                <p:cNvPr id="140" name="Google Shape;2114;p35">
                  <a:extLst>
                    <a:ext uri="{FF2B5EF4-FFF2-40B4-BE49-F238E27FC236}">
                      <a16:creationId xmlns:a16="http://schemas.microsoft.com/office/drawing/2014/main" id="{46F525B7-9032-4CD6-A067-85B18ACC52DF}"/>
                    </a:ext>
                  </a:extLst>
                </p:cNvPr>
                <p:cNvSpPr/>
                <p:nvPr/>
              </p:nvSpPr>
              <p:spPr>
                <a:xfrm flipH="1">
                  <a:off x="1574325" y="3121778"/>
                  <a:ext cx="45719" cy="671063"/>
                </a:xfrm>
                <a:custGeom>
                  <a:avLst/>
                  <a:gdLst/>
                  <a:ahLst/>
                  <a:cxnLst/>
                  <a:rect l="l" t="t" r="r" b="b"/>
                  <a:pathLst>
                    <a:path h="21408" fill="none" extrusionOk="0">
                      <a:moveTo>
                        <a:pt x="0" y="21408"/>
                      </a:moveTo>
                      <a:lnTo>
                        <a:pt x="0" y="1"/>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1" name="Google Shape;2114;p35">
                  <a:extLst>
                    <a:ext uri="{FF2B5EF4-FFF2-40B4-BE49-F238E27FC236}">
                      <a16:creationId xmlns:a16="http://schemas.microsoft.com/office/drawing/2014/main" id="{DE98828D-211D-467D-B2F3-61DD3BADD40F}"/>
                    </a:ext>
                  </a:extLst>
                </p:cNvPr>
                <p:cNvSpPr/>
                <p:nvPr/>
              </p:nvSpPr>
              <p:spPr>
                <a:xfrm rot="16200000">
                  <a:off x="2852411" y="1794085"/>
                  <a:ext cx="107795" cy="2572529"/>
                </a:xfrm>
                <a:custGeom>
                  <a:avLst/>
                  <a:gdLst/>
                  <a:ahLst/>
                  <a:cxnLst/>
                  <a:rect l="l" t="t" r="r" b="b"/>
                  <a:pathLst>
                    <a:path h="21408" fill="none" extrusionOk="0">
                      <a:moveTo>
                        <a:pt x="0" y="21408"/>
                      </a:moveTo>
                      <a:lnTo>
                        <a:pt x="0" y="1"/>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grpSp>
          <p:grpSp>
            <p:nvGrpSpPr>
              <p:cNvPr id="131" name="Group 130">
                <a:extLst>
                  <a:ext uri="{FF2B5EF4-FFF2-40B4-BE49-F238E27FC236}">
                    <a16:creationId xmlns:a16="http://schemas.microsoft.com/office/drawing/2014/main" id="{335FF5FB-2214-4563-B8A8-116319894919}"/>
                  </a:ext>
                </a:extLst>
              </p:cNvPr>
              <p:cNvGrpSpPr/>
              <p:nvPr/>
            </p:nvGrpSpPr>
            <p:grpSpPr>
              <a:xfrm>
                <a:off x="3154460" y="2787355"/>
                <a:ext cx="942105" cy="869339"/>
                <a:chOff x="1620043" y="3060974"/>
                <a:chExt cx="942105" cy="869339"/>
              </a:xfrm>
            </p:grpSpPr>
            <p:sp>
              <p:nvSpPr>
                <p:cNvPr id="138" name="Google Shape;2114;p35">
                  <a:extLst>
                    <a:ext uri="{FF2B5EF4-FFF2-40B4-BE49-F238E27FC236}">
                      <a16:creationId xmlns:a16="http://schemas.microsoft.com/office/drawing/2014/main" id="{35EE88AE-DB85-45EF-AA94-5DE2DB0EC25F}"/>
                    </a:ext>
                  </a:extLst>
                </p:cNvPr>
                <p:cNvSpPr/>
                <p:nvPr/>
              </p:nvSpPr>
              <p:spPr>
                <a:xfrm>
                  <a:off x="1620043" y="3121778"/>
                  <a:ext cx="45719" cy="808535"/>
                </a:xfrm>
                <a:custGeom>
                  <a:avLst/>
                  <a:gdLst/>
                  <a:ahLst/>
                  <a:cxnLst/>
                  <a:rect l="l" t="t" r="r" b="b"/>
                  <a:pathLst>
                    <a:path h="21408" fill="none" extrusionOk="0">
                      <a:moveTo>
                        <a:pt x="0" y="21408"/>
                      </a:moveTo>
                      <a:lnTo>
                        <a:pt x="0" y="1"/>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9" name="Google Shape;2114;p35">
                  <a:extLst>
                    <a:ext uri="{FF2B5EF4-FFF2-40B4-BE49-F238E27FC236}">
                      <a16:creationId xmlns:a16="http://schemas.microsoft.com/office/drawing/2014/main" id="{9931257D-7A1F-4E51-9677-C0874C53E025}"/>
                    </a:ext>
                  </a:extLst>
                </p:cNvPr>
                <p:cNvSpPr/>
                <p:nvPr/>
              </p:nvSpPr>
              <p:spPr>
                <a:xfrm rot="16200000">
                  <a:off x="2056575" y="2624444"/>
                  <a:ext cx="69044" cy="942103"/>
                </a:xfrm>
                <a:custGeom>
                  <a:avLst/>
                  <a:gdLst/>
                  <a:ahLst/>
                  <a:cxnLst/>
                  <a:rect l="l" t="t" r="r" b="b"/>
                  <a:pathLst>
                    <a:path h="21408" fill="none" extrusionOk="0">
                      <a:moveTo>
                        <a:pt x="0" y="21408"/>
                      </a:moveTo>
                      <a:lnTo>
                        <a:pt x="0" y="1"/>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grpSp>
          <p:grpSp>
            <p:nvGrpSpPr>
              <p:cNvPr id="132" name="Group 131">
                <a:extLst>
                  <a:ext uri="{FF2B5EF4-FFF2-40B4-BE49-F238E27FC236}">
                    <a16:creationId xmlns:a16="http://schemas.microsoft.com/office/drawing/2014/main" id="{8EB7F27B-A48C-418E-A952-AA1696D99953}"/>
                  </a:ext>
                </a:extLst>
              </p:cNvPr>
              <p:cNvGrpSpPr/>
              <p:nvPr/>
            </p:nvGrpSpPr>
            <p:grpSpPr>
              <a:xfrm flipH="1">
                <a:off x="5326856" y="2603407"/>
                <a:ext cx="2610127" cy="766388"/>
                <a:chOff x="1620044" y="3026453"/>
                <a:chExt cx="2610127" cy="766388"/>
              </a:xfrm>
            </p:grpSpPr>
            <p:sp>
              <p:nvSpPr>
                <p:cNvPr id="136" name="Google Shape;2114;p35">
                  <a:extLst>
                    <a:ext uri="{FF2B5EF4-FFF2-40B4-BE49-F238E27FC236}">
                      <a16:creationId xmlns:a16="http://schemas.microsoft.com/office/drawing/2014/main" id="{4F1E52C3-5307-441B-852B-F38BA7FD8C83}"/>
                    </a:ext>
                  </a:extLst>
                </p:cNvPr>
                <p:cNvSpPr/>
                <p:nvPr/>
              </p:nvSpPr>
              <p:spPr>
                <a:xfrm>
                  <a:off x="1620044" y="3121778"/>
                  <a:ext cx="45719" cy="671063"/>
                </a:xfrm>
                <a:custGeom>
                  <a:avLst/>
                  <a:gdLst/>
                  <a:ahLst/>
                  <a:cxnLst/>
                  <a:rect l="l" t="t" r="r" b="b"/>
                  <a:pathLst>
                    <a:path h="21408" fill="none" extrusionOk="0">
                      <a:moveTo>
                        <a:pt x="0" y="21408"/>
                      </a:moveTo>
                      <a:lnTo>
                        <a:pt x="0" y="1"/>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7" name="Google Shape;2114;p35">
                  <a:extLst>
                    <a:ext uri="{FF2B5EF4-FFF2-40B4-BE49-F238E27FC236}">
                      <a16:creationId xmlns:a16="http://schemas.microsoft.com/office/drawing/2014/main" id="{84C30C3B-0F7A-44C2-A8CA-1651E355BF2E}"/>
                    </a:ext>
                  </a:extLst>
                </p:cNvPr>
                <p:cNvSpPr/>
                <p:nvPr/>
              </p:nvSpPr>
              <p:spPr>
                <a:xfrm rot="16200000">
                  <a:off x="2877445" y="1769052"/>
                  <a:ext cx="95325" cy="2610127"/>
                </a:xfrm>
                <a:custGeom>
                  <a:avLst/>
                  <a:gdLst/>
                  <a:ahLst/>
                  <a:cxnLst/>
                  <a:rect l="l" t="t" r="r" b="b"/>
                  <a:pathLst>
                    <a:path h="21408" fill="none" extrusionOk="0">
                      <a:moveTo>
                        <a:pt x="0" y="21408"/>
                      </a:moveTo>
                      <a:lnTo>
                        <a:pt x="0" y="1"/>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33" name="Group 132">
                <a:extLst>
                  <a:ext uri="{FF2B5EF4-FFF2-40B4-BE49-F238E27FC236}">
                    <a16:creationId xmlns:a16="http://schemas.microsoft.com/office/drawing/2014/main" id="{4465BC5C-B854-4E39-A618-823932CF06A4}"/>
                  </a:ext>
                </a:extLst>
              </p:cNvPr>
              <p:cNvGrpSpPr/>
              <p:nvPr/>
            </p:nvGrpSpPr>
            <p:grpSpPr>
              <a:xfrm flipH="1">
                <a:off x="5321363" y="2795915"/>
                <a:ext cx="1015100" cy="869340"/>
                <a:chOff x="1620043" y="3060973"/>
                <a:chExt cx="1015100" cy="869340"/>
              </a:xfrm>
            </p:grpSpPr>
            <p:sp>
              <p:nvSpPr>
                <p:cNvPr id="134" name="Google Shape;2114;p35">
                  <a:extLst>
                    <a:ext uri="{FF2B5EF4-FFF2-40B4-BE49-F238E27FC236}">
                      <a16:creationId xmlns:a16="http://schemas.microsoft.com/office/drawing/2014/main" id="{253BBEE5-E21A-4928-9534-FEFEF1188A61}"/>
                    </a:ext>
                  </a:extLst>
                </p:cNvPr>
                <p:cNvSpPr/>
                <p:nvPr/>
              </p:nvSpPr>
              <p:spPr>
                <a:xfrm>
                  <a:off x="1620043" y="3121778"/>
                  <a:ext cx="45719" cy="808535"/>
                </a:xfrm>
                <a:custGeom>
                  <a:avLst/>
                  <a:gdLst/>
                  <a:ahLst/>
                  <a:cxnLst/>
                  <a:rect l="l" t="t" r="r" b="b"/>
                  <a:pathLst>
                    <a:path h="21408" fill="none" extrusionOk="0">
                      <a:moveTo>
                        <a:pt x="0" y="21408"/>
                      </a:moveTo>
                      <a:lnTo>
                        <a:pt x="0" y="1"/>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5" name="Google Shape;2114;p35">
                  <a:extLst>
                    <a:ext uri="{FF2B5EF4-FFF2-40B4-BE49-F238E27FC236}">
                      <a16:creationId xmlns:a16="http://schemas.microsoft.com/office/drawing/2014/main" id="{A09A34E8-A2FA-478E-8DC5-CD8DAD68A348}"/>
                    </a:ext>
                  </a:extLst>
                </p:cNvPr>
                <p:cNvSpPr/>
                <p:nvPr/>
              </p:nvSpPr>
              <p:spPr>
                <a:xfrm rot="16200000">
                  <a:off x="2093072" y="2587946"/>
                  <a:ext cx="69043" cy="1015098"/>
                </a:xfrm>
                <a:custGeom>
                  <a:avLst/>
                  <a:gdLst/>
                  <a:ahLst/>
                  <a:cxnLst/>
                  <a:rect l="l" t="t" r="r" b="b"/>
                  <a:pathLst>
                    <a:path h="21408" fill="none" extrusionOk="0">
                      <a:moveTo>
                        <a:pt x="0" y="21408"/>
                      </a:moveTo>
                      <a:lnTo>
                        <a:pt x="0" y="1"/>
                      </a:lnTo>
                    </a:path>
                  </a:pathLst>
                </a:custGeom>
                <a:noFill/>
                <a:ln w="9525"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grpSp>
          <p:nvGrpSpPr>
            <p:cNvPr id="116" name="Group 115">
              <a:extLst>
                <a:ext uri="{FF2B5EF4-FFF2-40B4-BE49-F238E27FC236}">
                  <a16:creationId xmlns:a16="http://schemas.microsoft.com/office/drawing/2014/main" id="{382342B1-FBC4-46F0-A912-FBC1442A7A2B}"/>
                </a:ext>
              </a:extLst>
            </p:cNvPr>
            <p:cNvGrpSpPr/>
            <p:nvPr/>
          </p:nvGrpSpPr>
          <p:grpSpPr>
            <a:xfrm>
              <a:off x="1441926" y="2854155"/>
              <a:ext cx="143149" cy="144923"/>
              <a:chOff x="4474960" y="1622378"/>
              <a:chExt cx="174128" cy="173768"/>
            </a:xfrm>
          </p:grpSpPr>
          <p:sp>
            <p:nvSpPr>
              <p:cNvPr id="126" name="Google Shape;2112;p35">
                <a:extLst>
                  <a:ext uri="{FF2B5EF4-FFF2-40B4-BE49-F238E27FC236}">
                    <a16:creationId xmlns:a16="http://schemas.microsoft.com/office/drawing/2014/main" id="{7F9D46C8-764D-4546-969E-E5B1A5E937DD}"/>
                  </a:ext>
                </a:extLst>
              </p:cNvPr>
              <p:cNvSpPr/>
              <p:nvPr/>
            </p:nvSpPr>
            <p:spPr>
              <a:xfrm>
                <a:off x="4515645" y="1663064"/>
                <a:ext cx="92756" cy="92397"/>
              </a:xfrm>
              <a:custGeom>
                <a:avLst/>
                <a:gdLst/>
                <a:ahLst/>
                <a:cxnLst/>
                <a:rect l="l" t="t" r="r" b="b"/>
                <a:pathLst>
                  <a:path w="3096" h="3084" extrusionOk="0">
                    <a:moveTo>
                      <a:pt x="1548" y="0"/>
                    </a:moveTo>
                    <a:cubicBezTo>
                      <a:pt x="691" y="0"/>
                      <a:pt x="0" y="691"/>
                      <a:pt x="0" y="1548"/>
                    </a:cubicBezTo>
                    <a:cubicBezTo>
                      <a:pt x="0" y="2393"/>
                      <a:pt x="691" y="3084"/>
                      <a:pt x="1548" y="3084"/>
                    </a:cubicBezTo>
                    <a:cubicBezTo>
                      <a:pt x="2405" y="3084"/>
                      <a:pt x="3096" y="2393"/>
                      <a:pt x="3096" y="1548"/>
                    </a:cubicBezTo>
                    <a:cubicBezTo>
                      <a:pt x="3096" y="691"/>
                      <a:pt x="2405" y="0"/>
                      <a:pt x="1548" y="0"/>
                    </a:cubicBezTo>
                    <a:close/>
                  </a:path>
                </a:pathLst>
              </a:custGeom>
              <a:solidFill>
                <a:schemeClr val="tx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127" name="Google Shape;2113;p35">
                <a:extLst>
                  <a:ext uri="{FF2B5EF4-FFF2-40B4-BE49-F238E27FC236}">
                    <a16:creationId xmlns:a16="http://schemas.microsoft.com/office/drawing/2014/main" id="{8DD6D9BD-A817-49BC-8A61-4F654A095BDC}"/>
                  </a:ext>
                </a:extLst>
              </p:cNvPr>
              <p:cNvSpPr/>
              <p:nvPr/>
            </p:nvSpPr>
            <p:spPr>
              <a:xfrm>
                <a:off x="4474960" y="1622378"/>
                <a:ext cx="174128" cy="173768"/>
              </a:xfrm>
              <a:custGeom>
                <a:avLst/>
                <a:gdLst/>
                <a:ahLst/>
                <a:cxnLst/>
                <a:rect l="l" t="t" r="r" b="b"/>
                <a:pathLst>
                  <a:path w="5812" h="5800" fill="none" extrusionOk="0">
                    <a:moveTo>
                      <a:pt x="5811" y="2906"/>
                    </a:moveTo>
                    <a:cubicBezTo>
                      <a:pt x="5811" y="4501"/>
                      <a:pt x="4513" y="5799"/>
                      <a:pt x="2906" y="5799"/>
                    </a:cubicBezTo>
                    <a:cubicBezTo>
                      <a:pt x="1299" y="5799"/>
                      <a:pt x="1" y="4501"/>
                      <a:pt x="1" y="2906"/>
                    </a:cubicBezTo>
                    <a:cubicBezTo>
                      <a:pt x="1" y="1299"/>
                      <a:pt x="1299" y="1"/>
                      <a:pt x="2906" y="1"/>
                    </a:cubicBezTo>
                    <a:cubicBezTo>
                      <a:pt x="4513" y="1"/>
                      <a:pt x="5811" y="1299"/>
                      <a:pt x="5811" y="2906"/>
                    </a:cubicBezTo>
                    <a:close/>
                  </a:path>
                </a:pathLst>
              </a:custGeom>
              <a:noFill/>
              <a:ln w="7450"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17" name="Group 116">
              <a:extLst>
                <a:ext uri="{FF2B5EF4-FFF2-40B4-BE49-F238E27FC236}">
                  <a16:creationId xmlns:a16="http://schemas.microsoft.com/office/drawing/2014/main" id="{0048F80F-9E93-4851-BB64-EF9A3F9536FF}"/>
                </a:ext>
              </a:extLst>
            </p:cNvPr>
            <p:cNvGrpSpPr/>
            <p:nvPr/>
          </p:nvGrpSpPr>
          <p:grpSpPr>
            <a:xfrm>
              <a:off x="3046497" y="3004898"/>
              <a:ext cx="143149" cy="144923"/>
              <a:chOff x="4474960" y="1622378"/>
              <a:chExt cx="174128" cy="173768"/>
            </a:xfrm>
          </p:grpSpPr>
          <p:sp>
            <p:nvSpPr>
              <p:cNvPr id="124" name="Google Shape;2112;p35">
                <a:extLst>
                  <a:ext uri="{FF2B5EF4-FFF2-40B4-BE49-F238E27FC236}">
                    <a16:creationId xmlns:a16="http://schemas.microsoft.com/office/drawing/2014/main" id="{1F24A579-35A7-49F0-89AD-9D2D343A8F47}"/>
                  </a:ext>
                </a:extLst>
              </p:cNvPr>
              <p:cNvSpPr/>
              <p:nvPr/>
            </p:nvSpPr>
            <p:spPr>
              <a:xfrm>
                <a:off x="4515645" y="1663064"/>
                <a:ext cx="92756" cy="92397"/>
              </a:xfrm>
              <a:custGeom>
                <a:avLst/>
                <a:gdLst/>
                <a:ahLst/>
                <a:cxnLst/>
                <a:rect l="l" t="t" r="r" b="b"/>
                <a:pathLst>
                  <a:path w="3096" h="3084" extrusionOk="0">
                    <a:moveTo>
                      <a:pt x="1548" y="0"/>
                    </a:moveTo>
                    <a:cubicBezTo>
                      <a:pt x="691" y="0"/>
                      <a:pt x="0" y="691"/>
                      <a:pt x="0" y="1548"/>
                    </a:cubicBezTo>
                    <a:cubicBezTo>
                      <a:pt x="0" y="2393"/>
                      <a:pt x="691" y="3084"/>
                      <a:pt x="1548" y="3084"/>
                    </a:cubicBezTo>
                    <a:cubicBezTo>
                      <a:pt x="2405" y="3084"/>
                      <a:pt x="3096" y="2393"/>
                      <a:pt x="3096" y="1548"/>
                    </a:cubicBezTo>
                    <a:cubicBezTo>
                      <a:pt x="3096" y="691"/>
                      <a:pt x="2405" y="0"/>
                      <a:pt x="1548" y="0"/>
                    </a:cubicBezTo>
                    <a:close/>
                  </a:path>
                </a:pathLst>
              </a:custGeom>
              <a:solidFill>
                <a:schemeClr val="tx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5" name="Google Shape;2113;p35">
                <a:extLst>
                  <a:ext uri="{FF2B5EF4-FFF2-40B4-BE49-F238E27FC236}">
                    <a16:creationId xmlns:a16="http://schemas.microsoft.com/office/drawing/2014/main" id="{8F9505A2-7F9C-49BA-B537-69CF1087A795}"/>
                  </a:ext>
                </a:extLst>
              </p:cNvPr>
              <p:cNvSpPr/>
              <p:nvPr/>
            </p:nvSpPr>
            <p:spPr>
              <a:xfrm>
                <a:off x="4474960" y="1622378"/>
                <a:ext cx="174128" cy="173768"/>
              </a:xfrm>
              <a:custGeom>
                <a:avLst/>
                <a:gdLst/>
                <a:ahLst/>
                <a:cxnLst/>
                <a:rect l="l" t="t" r="r" b="b"/>
                <a:pathLst>
                  <a:path w="5812" h="5800" fill="none" extrusionOk="0">
                    <a:moveTo>
                      <a:pt x="5811" y="2906"/>
                    </a:moveTo>
                    <a:cubicBezTo>
                      <a:pt x="5811" y="4501"/>
                      <a:pt x="4513" y="5799"/>
                      <a:pt x="2906" y="5799"/>
                    </a:cubicBezTo>
                    <a:cubicBezTo>
                      <a:pt x="1299" y="5799"/>
                      <a:pt x="1" y="4501"/>
                      <a:pt x="1" y="2906"/>
                    </a:cubicBezTo>
                    <a:cubicBezTo>
                      <a:pt x="1" y="1299"/>
                      <a:pt x="1299" y="1"/>
                      <a:pt x="2906" y="1"/>
                    </a:cubicBezTo>
                    <a:cubicBezTo>
                      <a:pt x="4513" y="1"/>
                      <a:pt x="5811" y="1299"/>
                      <a:pt x="5811" y="2906"/>
                    </a:cubicBezTo>
                    <a:close/>
                  </a:path>
                </a:pathLst>
              </a:custGeom>
              <a:noFill/>
              <a:ln w="7450"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18" name="Group 117">
              <a:extLst>
                <a:ext uri="{FF2B5EF4-FFF2-40B4-BE49-F238E27FC236}">
                  <a16:creationId xmlns:a16="http://schemas.microsoft.com/office/drawing/2014/main" id="{60BCB76E-AAA8-43CE-BF66-3D1E2CD6936D}"/>
                </a:ext>
              </a:extLst>
            </p:cNvPr>
            <p:cNvGrpSpPr/>
            <p:nvPr/>
          </p:nvGrpSpPr>
          <p:grpSpPr>
            <a:xfrm>
              <a:off x="6235915" y="3016130"/>
              <a:ext cx="143149" cy="144923"/>
              <a:chOff x="4474960" y="1622378"/>
              <a:chExt cx="174128" cy="173768"/>
            </a:xfrm>
          </p:grpSpPr>
          <p:sp>
            <p:nvSpPr>
              <p:cNvPr id="122" name="Google Shape;2112;p35">
                <a:extLst>
                  <a:ext uri="{FF2B5EF4-FFF2-40B4-BE49-F238E27FC236}">
                    <a16:creationId xmlns:a16="http://schemas.microsoft.com/office/drawing/2014/main" id="{E66F4DCC-A7C3-4B76-A61E-B1CC315FC857}"/>
                  </a:ext>
                </a:extLst>
              </p:cNvPr>
              <p:cNvSpPr/>
              <p:nvPr/>
            </p:nvSpPr>
            <p:spPr>
              <a:xfrm>
                <a:off x="4515645" y="1663064"/>
                <a:ext cx="92756" cy="92397"/>
              </a:xfrm>
              <a:custGeom>
                <a:avLst/>
                <a:gdLst/>
                <a:ahLst/>
                <a:cxnLst/>
                <a:rect l="l" t="t" r="r" b="b"/>
                <a:pathLst>
                  <a:path w="3096" h="3084" extrusionOk="0">
                    <a:moveTo>
                      <a:pt x="1548" y="0"/>
                    </a:moveTo>
                    <a:cubicBezTo>
                      <a:pt x="691" y="0"/>
                      <a:pt x="0" y="691"/>
                      <a:pt x="0" y="1548"/>
                    </a:cubicBezTo>
                    <a:cubicBezTo>
                      <a:pt x="0" y="2393"/>
                      <a:pt x="691" y="3084"/>
                      <a:pt x="1548" y="3084"/>
                    </a:cubicBezTo>
                    <a:cubicBezTo>
                      <a:pt x="2405" y="3084"/>
                      <a:pt x="3096" y="2393"/>
                      <a:pt x="3096" y="1548"/>
                    </a:cubicBezTo>
                    <a:cubicBezTo>
                      <a:pt x="3096" y="691"/>
                      <a:pt x="2405" y="0"/>
                      <a:pt x="1548" y="0"/>
                    </a:cubicBezTo>
                    <a:close/>
                  </a:path>
                </a:pathLst>
              </a:custGeom>
              <a:solidFill>
                <a:schemeClr val="tx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3" name="Google Shape;2113;p35">
                <a:extLst>
                  <a:ext uri="{FF2B5EF4-FFF2-40B4-BE49-F238E27FC236}">
                    <a16:creationId xmlns:a16="http://schemas.microsoft.com/office/drawing/2014/main" id="{AB71441F-0889-4C9A-B198-9DA1F637E0D7}"/>
                  </a:ext>
                </a:extLst>
              </p:cNvPr>
              <p:cNvSpPr/>
              <p:nvPr/>
            </p:nvSpPr>
            <p:spPr>
              <a:xfrm>
                <a:off x="4474960" y="1622378"/>
                <a:ext cx="174128" cy="173768"/>
              </a:xfrm>
              <a:custGeom>
                <a:avLst/>
                <a:gdLst/>
                <a:ahLst/>
                <a:cxnLst/>
                <a:rect l="l" t="t" r="r" b="b"/>
                <a:pathLst>
                  <a:path w="5812" h="5800" fill="none" extrusionOk="0">
                    <a:moveTo>
                      <a:pt x="5811" y="2906"/>
                    </a:moveTo>
                    <a:cubicBezTo>
                      <a:pt x="5811" y="4501"/>
                      <a:pt x="4513" y="5799"/>
                      <a:pt x="2906" y="5799"/>
                    </a:cubicBezTo>
                    <a:cubicBezTo>
                      <a:pt x="1299" y="5799"/>
                      <a:pt x="1" y="4501"/>
                      <a:pt x="1" y="2906"/>
                    </a:cubicBezTo>
                    <a:cubicBezTo>
                      <a:pt x="1" y="1299"/>
                      <a:pt x="1299" y="1"/>
                      <a:pt x="2906" y="1"/>
                    </a:cubicBezTo>
                    <a:cubicBezTo>
                      <a:pt x="4513" y="1"/>
                      <a:pt x="5811" y="1299"/>
                      <a:pt x="5811" y="2906"/>
                    </a:cubicBezTo>
                    <a:close/>
                  </a:path>
                </a:pathLst>
              </a:custGeom>
              <a:noFill/>
              <a:ln w="7450"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19" name="Group 118">
              <a:extLst>
                <a:ext uri="{FF2B5EF4-FFF2-40B4-BE49-F238E27FC236}">
                  <a16:creationId xmlns:a16="http://schemas.microsoft.com/office/drawing/2014/main" id="{CB4BBDDD-0D49-4BC6-9C0C-03F610D1546A}"/>
                </a:ext>
              </a:extLst>
            </p:cNvPr>
            <p:cNvGrpSpPr/>
            <p:nvPr/>
          </p:nvGrpSpPr>
          <p:grpSpPr>
            <a:xfrm>
              <a:off x="7835822" y="2848716"/>
              <a:ext cx="143149" cy="144923"/>
              <a:chOff x="4474960" y="1622378"/>
              <a:chExt cx="174128" cy="173768"/>
            </a:xfrm>
          </p:grpSpPr>
          <p:sp>
            <p:nvSpPr>
              <p:cNvPr id="120" name="Google Shape;2112;p35">
                <a:extLst>
                  <a:ext uri="{FF2B5EF4-FFF2-40B4-BE49-F238E27FC236}">
                    <a16:creationId xmlns:a16="http://schemas.microsoft.com/office/drawing/2014/main" id="{821835B8-5098-49DE-90AB-D0207974CF3C}"/>
                  </a:ext>
                </a:extLst>
              </p:cNvPr>
              <p:cNvSpPr/>
              <p:nvPr/>
            </p:nvSpPr>
            <p:spPr>
              <a:xfrm>
                <a:off x="4515645" y="1663064"/>
                <a:ext cx="92756" cy="92397"/>
              </a:xfrm>
              <a:custGeom>
                <a:avLst/>
                <a:gdLst/>
                <a:ahLst/>
                <a:cxnLst/>
                <a:rect l="l" t="t" r="r" b="b"/>
                <a:pathLst>
                  <a:path w="3096" h="3084" extrusionOk="0">
                    <a:moveTo>
                      <a:pt x="1548" y="0"/>
                    </a:moveTo>
                    <a:cubicBezTo>
                      <a:pt x="691" y="0"/>
                      <a:pt x="0" y="691"/>
                      <a:pt x="0" y="1548"/>
                    </a:cubicBezTo>
                    <a:cubicBezTo>
                      <a:pt x="0" y="2393"/>
                      <a:pt x="691" y="3084"/>
                      <a:pt x="1548" y="3084"/>
                    </a:cubicBezTo>
                    <a:cubicBezTo>
                      <a:pt x="2405" y="3084"/>
                      <a:pt x="3096" y="2393"/>
                      <a:pt x="3096" y="1548"/>
                    </a:cubicBezTo>
                    <a:cubicBezTo>
                      <a:pt x="3096" y="691"/>
                      <a:pt x="2405" y="0"/>
                      <a:pt x="1548" y="0"/>
                    </a:cubicBezTo>
                    <a:close/>
                  </a:path>
                </a:pathLst>
              </a:custGeom>
              <a:solidFill>
                <a:schemeClr val="tx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121" name="Google Shape;2113;p35">
                <a:extLst>
                  <a:ext uri="{FF2B5EF4-FFF2-40B4-BE49-F238E27FC236}">
                    <a16:creationId xmlns:a16="http://schemas.microsoft.com/office/drawing/2014/main" id="{0201A834-EE3F-4F4D-9D4C-80B679B08F3A}"/>
                  </a:ext>
                </a:extLst>
              </p:cNvPr>
              <p:cNvSpPr/>
              <p:nvPr/>
            </p:nvSpPr>
            <p:spPr>
              <a:xfrm>
                <a:off x="4474960" y="1622378"/>
                <a:ext cx="174128" cy="173768"/>
              </a:xfrm>
              <a:custGeom>
                <a:avLst/>
                <a:gdLst/>
                <a:ahLst/>
                <a:cxnLst/>
                <a:rect l="l" t="t" r="r" b="b"/>
                <a:pathLst>
                  <a:path w="5812" h="5800" fill="none" extrusionOk="0">
                    <a:moveTo>
                      <a:pt x="5811" y="2906"/>
                    </a:moveTo>
                    <a:cubicBezTo>
                      <a:pt x="5811" y="4501"/>
                      <a:pt x="4513" y="5799"/>
                      <a:pt x="2906" y="5799"/>
                    </a:cubicBezTo>
                    <a:cubicBezTo>
                      <a:pt x="1299" y="5799"/>
                      <a:pt x="1" y="4501"/>
                      <a:pt x="1" y="2906"/>
                    </a:cubicBezTo>
                    <a:cubicBezTo>
                      <a:pt x="1" y="1299"/>
                      <a:pt x="1299" y="1"/>
                      <a:pt x="2906" y="1"/>
                    </a:cubicBezTo>
                    <a:cubicBezTo>
                      <a:pt x="4513" y="1"/>
                      <a:pt x="5811" y="1299"/>
                      <a:pt x="5811" y="2906"/>
                    </a:cubicBezTo>
                    <a:close/>
                  </a:path>
                </a:pathLst>
              </a:custGeom>
              <a:noFill/>
              <a:ln w="7450" cap="flat" cmpd="sng">
                <a:solidFill>
                  <a:schemeClr val="dk2"/>
                </a:solidFill>
                <a:prstDash val="solid"/>
                <a:miter lim="11906"/>
                <a:headEnd type="none" w="sm" len="sm"/>
                <a:tailEnd type="none" w="sm" len="sm"/>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sp>
        <p:nvSpPr>
          <p:cNvPr id="142" name="TextBox 141">
            <a:extLst>
              <a:ext uri="{FF2B5EF4-FFF2-40B4-BE49-F238E27FC236}">
                <a16:creationId xmlns:a16="http://schemas.microsoft.com/office/drawing/2014/main" id="{57F9D992-BD1F-4C35-A673-6C7148479B11}"/>
              </a:ext>
            </a:extLst>
          </p:cNvPr>
          <p:cNvSpPr txBox="1"/>
          <p:nvPr/>
        </p:nvSpPr>
        <p:spPr>
          <a:xfrm>
            <a:off x="786827" y="4849059"/>
            <a:ext cx="1539861" cy="379656"/>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867"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Էներգիա</a:t>
            </a:r>
            <a:endParaRPr kumimoji="0" lang="hy-AM" sz="1867"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Arial"/>
            </a:endParaRPr>
          </a:p>
        </p:txBody>
      </p:sp>
      <p:sp>
        <p:nvSpPr>
          <p:cNvPr id="143" name="Rectangle 36">
            <a:extLst>
              <a:ext uri="{FF2B5EF4-FFF2-40B4-BE49-F238E27FC236}">
                <a16:creationId xmlns:a16="http://schemas.microsoft.com/office/drawing/2014/main" id="{17880209-E7B3-4581-92A5-5334F3B15668}"/>
              </a:ext>
            </a:extLst>
          </p:cNvPr>
          <p:cNvSpPr/>
          <p:nvPr/>
        </p:nvSpPr>
        <p:spPr>
          <a:xfrm rot="10800000">
            <a:off x="2807844" y="4849059"/>
            <a:ext cx="1997940" cy="4781635"/>
          </a:xfrm>
          <a:prstGeom prst="rect">
            <a:avLst/>
          </a:prstGeom>
          <a:gradFill>
            <a:gsLst>
              <a:gs pos="54000">
                <a:schemeClr val="bg1">
                  <a:alpha val="1000"/>
                </a:schemeClr>
              </a:gs>
              <a:gs pos="94000">
                <a:srgbClr val="CD4F3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949494"/>
              </a:solidFill>
              <a:effectLst/>
              <a:uLnTx/>
              <a:uFillTx/>
              <a:latin typeface="Times New Roman" panose="02020603050405020304" pitchFamily="18" charset="0"/>
              <a:ea typeface="微软雅黑"/>
              <a:cs typeface="Times New Roman" panose="02020603050405020304" pitchFamily="18" charset="0"/>
              <a:sym typeface="Arial"/>
            </a:endParaRPr>
          </a:p>
        </p:txBody>
      </p:sp>
      <p:sp>
        <p:nvSpPr>
          <p:cNvPr id="144" name="TextBox 143">
            <a:extLst>
              <a:ext uri="{FF2B5EF4-FFF2-40B4-BE49-F238E27FC236}">
                <a16:creationId xmlns:a16="http://schemas.microsoft.com/office/drawing/2014/main" id="{71971657-1F2F-4464-804D-542F2C3DAFDF}"/>
              </a:ext>
            </a:extLst>
          </p:cNvPr>
          <p:cNvSpPr txBox="1"/>
          <p:nvPr/>
        </p:nvSpPr>
        <p:spPr>
          <a:xfrm>
            <a:off x="2951098" y="4895439"/>
            <a:ext cx="1685388" cy="379656"/>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867"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Աղտոտում</a:t>
            </a:r>
            <a:endParaRPr kumimoji="0" lang="hy-AM" sz="1867"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Arial"/>
            </a:endParaRPr>
          </a:p>
        </p:txBody>
      </p:sp>
      <p:sp>
        <p:nvSpPr>
          <p:cNvPr id="145" name="Rectangle 36">
            <a:extLst>
              <a:ext uri="{FF2B5EF4-FFF2-40B4-BE49-F238E27FC236}">
                <a16:creationId xmlns:a16="http://schemas.microsoft.com/office/drawing/2014/main" id="{DBD08520-60C4-49E8-A90D-3B90D4DA70A3}"/>
              </a:ext>
            </a:extLst>
          </p:cNvPr>
          <p:cNvSpPr/>
          <p:nvPr/>
        </p:nvSpPr>
        <p:spPr>
          <a:xfrm rot="10800000">
            <a:off x="5216167" y="4849059"/>
            <a:ext cx="1997940" cy="4781635"/>
          </a:xfrm>
          <a:prstGeom prst="rect">
            <a:avLst/>
          </a:prstGeom>
          <a:gradFill>
            <a:gsLst>
              <a:gs pos="57000">
                <a:schemeClr val="bg1">
                  <a:alpha val="1000"/>
                </a:schemeClr>
              </a:gs>
              <a:gs pos="94000">
                <a:srgbClr val="CD4F3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949494"/>
              </a:solidFill>
              <a:effectLst/>
              <a:uLnTx/>
              <a:uFillTx/>
              <a:latin typeface="Times New Roman" panose="02020603050405020304" pitchFamily="18" charset="0"/>
              <a:ea typeface="微软雅黑"/>
              <a:cs typeface="Times New Roman" panose="02020603050405020304" pitchFamily="18" charset="0"/>
              <a:sym typeface="Arial"/>
            </a:endParaRPr>
          </a:p>
        </p:txBody>
      </p:sp>
      <p:sp>
        <p:nvSpPr>
          <p:cNvPr id="146" name="Rectangle 36">
            <a:extLst>
              <a:ext uri="{FF2B5EF4-FFF2-40B4-BE49-F238E27FC236}">
                <a16:creationId xmlns:a16="http://schemas.microsoft.com/office/drawing/2014/main" id="{D9ADA2B4-30F4-4D97-85DB-F5D62019216C}"/>
              </a:ext>
            </a:extLst>
          </p:cNvPr>
          <p:cNvSpPr/>
          <p:nvPr/>
        </p:nvSpPr>
        <p:spPr>
          <a:xfrm rot="10800000">
            <a:off x="7875149" y="4849059"/>
            <a:ext cx="1997940" cy="4781635"/>
          </a:xfrm>
          <a:prstGeom prst="rect">
            <a:avLst/>
          </a:prstGeom>
          <a:gradFill>
            <a:gsLst>
              <a:gs pos="56000">
                <a:schemeClr val="bg1">
                  <a:alpha val="1000"/>
                </a:schemeClr>
              </a:gs>
              <a:gs pos="94000">
                <a:srgbClr val="CD4F3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949494"/>
              </a:solidFill>
              <a:effectLst/>
              <a:uLnTx/>
              <a:uFillTx/>
              <a:latin typeface="Times New Roman" panose="02020603050405020304" pitchFamily="18" charset="0"/>
              <a:ea typeface="微软雅黑"/>
              <a:cs typeface="Times New Roman" panose="02020603050405020304" pitchFamily="18" charset="0"/>
              <a:sym typeface="Arial"/>
            </a:endParaRPr>
          </a:p>
        </p:txBody>
      </p:sp>
      <p:sp>
        <p:nvSpPr>
          <p:cNvPr id="147" name="Rectangle 36">
            <a:extLst>
              <a:ext uri="{FF2B5EF4-FFF2-40B4-BE49-F238E27FC236}">
                <a16:creationId xmlns:a16="http://schemas.microsoft.com/office/drawing/2014/main" id="{2220139F-18B3-4ED7-869C-0A78436CED54}"/>
              </a:ext>
            </a:extLst>
          </p:cNvPr>
          <p:cNvSpPr/>
          <p:nvPr/>
        </p:nvSpPr>
        <p:spPr>
          <a:xfrm rot="10800000">
            <a:off x="10099003" y="4849059"/>
            <a:ext cx="1997940" cy="4781635"/>
          </a:xfrm>
          <a:prstGeom prst="rect">
            <a:avLst/>
          </a:prstGeom>
          <a:gradFill>
            <a:gsLst>
              <a:gs pos="54000">
                <a:schemeClr val="bg1">
                  <a:alpha val="1000"/>
                </a:schemeClr>
              </a:gs>
              <a:gs pos="94000">
                <a:srgbClr val="CD4F3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949494"/>
              </a:solidFill>
              <a:effectLst/>
              <a:uLnTx/>
              <a:uFillTx/>
              <a:latin typeface="Times New Roman" panose="02020603050405020304" pitchFamily="18" charset="0"/>
              <a:ea typeface="微软雅黑"/>
              <a:cs typeface="Times New Roman" panose="02020603050405020304" pitchFamily="18" charset="0"/>
              <a:sym typeface="Arial"/>
            </a:endParaRPr>
          </a:p>
        </p:txBody>
      </p:sp>
      <p:sp>
        <p:nvSpPr>
          <p:cNvPr id="148" name="TextBox 147">
            <a:extLst>
              <a:ext uri="{FF2B5EF4-FFF2-40B4-BE49-F238E27FC236}">
                <a16:creationId xmlns:a16="http://schemas.microsoft.com/office/drawing/2014/main" id="{41600006-115E-4476-8EE6-A6666DC48630}"/>
              </a:ext>
            </a:extLst>
          </p:cNvPr>
          <p:cNvSpPr txBox="1"/>
          <p:nvPr/>
        </p:nvSpPr>
        <p:spPr>
          <a:xfrm>
            <a:off x="5362552" y="4913027"/>
            <a:ext cx="1685388" cy="379656"/>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867"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Հող/ջուր/օդ</a:t>
            </a:r>
          </a:p>
        </p:txBody>
      </p:sp>
      <p:sp>
        <p:nvSpPr>
          <p:cNvPr id="149" name="TextBox 148">
            <a:extLst>
              <a:ext uri="{FF2B5EF4-FFF2-40B4-BE49-F238E27FC236}">
                <a16:creationId xmlns:a16="http://schemas.microsoft.com/office/drawing/2014/main" id="{8491D87F-844D-4C48-B699-19854AD33226}"/>
              </a:ext>
            </a:extLst>
          </p:cNvPr>
          <p:cNvSpPr txBox="1"/>
          <p:nvPr/>
        </p:nvSpPr>
        <p:spPr>
          <a:xfrm>
            <a:off x="8035897" y="4895439"/>
            <a:ext cx="1685388" cy="461665"/>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2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Գլոբալ </a:t>
            </a:r>
            <a:r>
              <a:rPr kumimoji="0" lang="en-US" sz="1200" b="1" i="0" u="none" strike="noStrike" kern="0" cap="none" spc="0" normalizeH="0" baseline="0" noProof="0" dirty="0" err="1">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փոփոխություններ</a:t>
            </a:r>
            <a:endParaRPr kumimoji="0" lang="hy-AM" sz="12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endParaRPr>
          </a:p>
        </p:txBody>
      </p:sp>
      <p:sp>
        <p:nvSpPr>
          <p:cNvPr id="150" name="TextBox 149">
            <a:extLst>
              <a:ext uri="{FF2B5EF4-FFF2-40B4-BE49-F238E27FC236}">
                <a16:creationId xmlns:a16="http://schemas.microsoft.com/office/drawing/2014/main" id="{E66346B1-C55D-4FDD-8A6E-B31C93F5BC9D}"/>
              </a:ext>
            </a:extLst>
          </p:cNvPr>
          <p:cNvSpPr txBox="1"/>
          <p:nvPr/>
        </p:nvSpPr>
        <p:spPr>
          <a:xfrm>
            <a:off x="10278741" y="4868405"/>
            <a:ext cx="1685388" cy="738664"/>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Միջավայր</a:t>
            </a:r>
            <a:r>
              <a:rPr kumimoji="0" lang="en-US" sz="1400" b="1" i="0" u="none" strike="noStrike" kern="0" cap="none" spc="0" normalizeH="0" baseline="0" noProof="0" dirty="0" err="1">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ային</a:t>
            </a:r>
            <a:r>
              <a:rPr kumimoji="0" lang="en-US"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 </a:t>
            </a:r>
            <a:r>
              <a:rPr kumimoji="0" lang="en-US" sz="1400" b="1" i="0" u="none" strike="noStrike" kern="0" cap="none" spc="0" normalizeH="0" baseline="0" noProof="0" dirty="0" err="1">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ռիսկեր</a:t>
            </a:r>
            <a:endPar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endParaRPr>
          </a:p>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a:t>
            </a:r>
          </a:p>
        </p:txBody>
      </p:sp>
      <p:pic>
        <p:nvPicPr>
          <p:cNvPr id="152" name="Graphic 151" descr="Atom with solid fill">
            <a:extLst>
              <a:ext uri="{FF2B5EF4-FFF2-40B4-BE49-F238E27FC236}">
                <a16:creationId xmlns:a16="http://schemas.microsoft.com/office/drawing/2014/main" id="{EB92F560-EF2B-4E26-8FE7-084C3D13265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76020" y="5243005"/>
            <a:ext cx="914400" cy="914400"/>
          </a:xfrm>
          <a:prstGeom prst="rect">
            <a:avLst/>
          </a:prstGeom>
          <a:effectLst>
            <a:outerShdw blurRad="50800" dist="38100" dir="5400000" algn="t" rotWithShape="0">
              <a:prstClr val="black">
                <a:alpha val="40000"/>
              </a:prstClr>
            </a:outerShdw>
          </a:effectLst>
        </p:spPr>
      </p:pic>
      <p:pic>
        <p:nvPicPr>
          <p:cNvPr id="153" name="Graphic 152" descr="Open hand with plant with solid fill">
            <a:extLst>
              <a:ext uri="{FF2B5EF4-FFF2-40B4-BE49-F238E27FC236}">
                <a16:creationId xmlns:a16="http://schemas.microsoft.com/office/drawing/2014/main" id="{996BBE82-6F37-4B2A-A9C6-1E311154FEC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691183" y="5411891"/>
            <a:ext cx="860505" cy="860505"/>
          </a:xfrm>
          <a:prstGeom prst="rect">
            <a:avLst/>
          </a:prstGeom>
          <a:effectLst>
            <a:outerShdw blurRad="50800" dist="38100" dir="5400000" algn="t" rotWithShape="0">
              <a:prstClr val="black">
                <a:alpha val="40000"/>
              </a:prstClr>
            </a:outerShdw>
          </a:effectLst>
        </p:spPr>
      </p:pic>
      <p:pic>
        <p:nvPicPr>
          <p:cNvPr id="154" name="Picture 153">
            <a:extLst>
              <a:ext uri="{FF2B5EF4-FFF2-40B4-BE49-F238E27FC236}">
                <a16:creationId xmlns:a16="http://schemas.microsoft.com/office/drawing/2014/main" id="{D08DDEF4-F0D3-4B6C-89D7-DAB5AA8648DB}"/>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10000" r="90000">
                        <a14:foregroundMark x1="34624" y1="32520" x2="55914" y2="31707"/>
                        <a14:foregroundMark x1="41505" y1="23306" x2="32903" y2="24661"/>
                        <a14:foregroundMark x1="31183" y1="39566" x2="36989" y2="39566"/>
                        <a14:foregroundMark x1="24946" y1="56098" x2="26882" y2="59350"/>
                        <a14:foregroundMark x1="80000" y1="48509" x2="84301" y2="48780"/>
                      </a14:backgroundRemoval>
                    </a14:imgEffect>
                  </a14:imgLayer>
                </a14:imgProps>
              </a:ext>
            </a:extLst>
          </a:blip>
          <a:stretch>
            <a:fillRect/>
          </a:stretch>
        </p:blipFill>
        <p:spPr>
          <a:xfrm>
            <a:off x="5564451" y="5253088"/>
            <a:ext cx="1344881" cy="1067228"/>
          </a:xfrm>
          <a:prstGeom prst="rect">
            <a:avLst/>
          </a:prstGeom>
          <a:effectLst>
            <a:outerShdw blurRad="50800" dist="38100" dir="5400000" algn="t" rotWithShape="0">
              <a:prstClr val="black">
                <a:alpha val="40000"/>
              </a:prstClr>
            </a:outerShdw>
          </a:effectLst>
        </p:spPr>
      </p:pic>
      <p:pic>
        <p:nvPicPr>
          <p:cNvPr id="155" name="Picture 154">
            <a:extLst>
              <a:ext uri="{FF2B5EF4-FFF2-40B4-BE49-F238E27FC236}">
                <a16:creationId xmlns:a16="http://schemas.microsoft.com/office/drawing/2014/main" id="{3A23DCCA-D099-40A4-92ED-948AF7E7AD88}"/>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9961" b="89844" l="5755" r="92266">
                        <a14:foregroundMark x1="5935" y1="85156" x2="14209" y2="84961"/>
                        <a14:foregroundMark x1="89568" y1="63281" x2="92266" y2="65430"/>
                      </a14:backgroundRemoval>
                    </a14:imgEffect>
                  </a14:imgLayer>
                </a14:imgProps>
              </a:ext>
            </a:extLst>
          </a:blip>
          <a:stretch>
            <a:fillRect/>
          </a:stretch>
        </p:blipFill>
        <p:spPr>
          <a:xfrm>
            <a:off x="3378933" y="5258537"/>
            <a:ext cx="959247" cy="883336"/>
          </a:xfrm>
          <a:prstGeom prst="rect">
            <a:avLst/>
          </a:prstGeom>
        </p:spPr>
      </p:pic>
      <p:pic>
        <p:nvPicPr>
          <p:cNvPr id="156" name="Picture 155">
            <a:extLst>
              <a:ext uri="{FF2B5EF4-FFF2-40B4-BE49-F238E27FC236}">
                <a16:creationId xmlns:a16="http://schemas.microsoft.com/office/drawing/2014/main" id="{5CB9E4D0-A69D-45B0-89E4-19185E896DF0}"/>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3125" b="96289" l="9262" r="89953">
                        <a14:foregroundMark x1="42543" y1="7031" x2="45055" y2="7031"/>
                        <a14:foregroundMark x1="36264" y1="3906" x2="36421" y2="3125"/>
                        <a14:foregroundMark x1="9419" y1="64063" x2="13344" y2="80273"/>
                        <a14:foregroundMark x1="27786" y1="95898" x2="41130" y2="98242"/>
                        <a14:foregroundMark x1="41130" y1="98242" x2="58399" y2="96289"/>
                        <a14:foregroundMark x1="58399" y1="96289" x2="64050" y2="90039"/>
                      </a14:backgroundRemoval>
                    </a14:imgEffect>
                  </a14:imgLayer>
                </a14:imgProps>
              </a:ext>
            </a:extLst>
          </a:blip>
          <a:stretch>
            <a:fillRect/>
          </a:stretch>
        </p:blipFill>
        <p:spPr>
          <a:xfrm>
            <a:off x="8388678" y="5535382"/>
            <a:ext cx="1071394" cy="784934"/>
          </a:xfrm>
          <a:prstGeom prst="rect">
            <a:avLst/>
          </a:prstGeom>
          <a:effectLst>
            <a:outerShdw blurRad="50800" dist="38100" dir="5400000" algn="t" rotWithShape="0">
              <a:prstClr val="black">
                <a:alpha val="40000"/>
              </a:prstClr>
            </a:outerShdw>
          </a:effectLst>
        </p:spPr>
      </p:pic>
      <p:sp>
        <p:nvSpPr>
          <p:cNvPr id="90" name="Google Shape;2160;p35">
            <a:extLst>
              <a:ext uri="{FF2B5EF4-FFF2-40B4-BE49-F238E27FC236}">
                <a16:creationId xmlns:a16="http://schemas.microsoft.com/office/drawing/2014/main" id="{2013317F-850B-4330-BC26-2C1DFB9BDAFE}"/>
              </a:ext>
            </a:extLst>
          </p:cNvPr>
          <p:cNvSpPr/>
          <p:nvPr/>
        </p:nvSpPr>
        <p:spPr>
          <a:xfrm>
            <a:off x="7321940" y="1439336"/>
            <a:ext cx="1907242" cy="680704"/>
          </a:xfrm>
          <a:custGeom>
            <a:avLst/>
            <a:gdLst/>
            <a:ahLst/>
            <a:cxnLst/>
            <a:rect l="l" t="t" r="r" b="b"/>
            <a:pathLst>
              <a:path w="47114" h="26516" extrusionOk="0">
                <a:moveTo>
                  <a:pt x="1811" y="1"/>
                </a:moveTo>
                <a:lnTo>
                  <a:pt x="45316" y="1"/>
                </a:lnTo>
                <a:cubicBezTo>
                  <a:pt x="46304" y="1"/>
                  <a:pt x="47114" y="810"/>
                  <a:pt x="47114" y="1798"/>
                </a:cubicBezTo>
                <a:lnTo>
                  <a:pt x="47114" y="24718"/>
                </a:lnTo>
                <a:cubicBezTo>
                  <a:pt x="47114" y="25706"/>
                  <a:pt x="46304" y="26516"/>
                  <a:pt x="45316" y="26516"/>
                </a:cubicBezTo>
                <a:lnTo>
                  <a:pt x="1811" y="26516"/>
                </a:lnTo>
                <a:cubicBezTo>
                  <a:pt x="811" y="26516"/>
                  <a:pt x="1" y="25706"/>
                  <a:pt x="1" y="24718"/>
                </a:cubicBezTo>
                <a:lnTo>
                  <a:pt x="1" y="1798"/>
                </a:lnTo>
                <a:cubicBezTo>
                  <a:pt x="1" y="810"/>
                  <a:pt x="811" y="1"/>
                  <a:pt x="1811" y="1"/>
                </a:cubicBezTo>
                <a:close/>
              </a:path>
            </a:pathLst>
          </a:custGeom>
          <a:solidFill>
            <a:schemeClr val="lt2"/>
          </a:solidFill>
          <a:ln>
            <a:noFill/>
          </a:ln>
          <a:effectLst>
            <a:outerShdw blurRad="50800" dist="38100" dir="2700000" algn="tl" rotWithShape="0">
              <a:prstClr val="black">
                <a:alpha val="40000"/>
              </a:prstClr>
            </a:outerShdw>
          </a:effectLst>
        </p:spPr>
        <p:txBody>
          <a:bodyPr spcFirstLastPara="1" wrap="square" lIns="121900" tIns="243833"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600" b="1"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sym typeface="Fira Sans Extra Condensed"/>
              </a:rPr>
              <a:t>Հասարակական</a:t>
            </a: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Fira Sans Extra Condensed"/>
              </a:rPr>
              <a:t> </a:t>
            </a:r>
            <a:r>
              <a:rPr kumimoji="0" lang="hy-AM" sz="1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Fira Sans Extra Condensed"/>
              </a:rPr>
              <a:t>համակարգ</a:t>
            </a:r>
            <a:endParaRPr kumimoji="0" sz="1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pic>
        <p:nvPicPr>
          <p:cNvPr id="157" name="Picture 156">
            <a:extLst>
              <a:ext uri="{FF2B5EF4-FFF2-40B4-BE49-F238E27FC236}">
                <a16:creationId xmlns:a16="http://schemas.microsoft.com/office/drawing/2014/main" id="{28D29787-F498-44EE-AE26-660C195AFDA1}"/>
              </a:ext>
            </a:extLst>
          </p:cNvPr>
          <p:cNvPicPr>
            <a:picLocks noChangeAspect="1"/>
          </p:cNvPicPr>
          <p:nvPr/>
        </p:nvPicPr>
        <p:blipFill rotWithShape="1">
          <a:blip r:embed="rId14" cstate="print">
            <a:extLst>
              <a:ext uri="{28A0092B-C50C-407E-A947-70E740481C1C}">
                <a14:useLocalDpi xmlns:a14="http://schemas.microsoft.com/office/drawing/2010/main" val="0"/>
              </a:ext>
            </a:extLst>
          </a:blip>
          <a:srcRect t="6899" b="7386"/>
          <a:stretch/>
        </p:blipFill>
        <p:spPr>
          <a:xfrm>
            <a:off x="10189701" y="73481"/>
            <a:ext cx="1907242" cy="1409197"/>
          </a:xfrm>
          <a:prstGeom prst="rect">
            <a:avLst/>
          </a:prstGeom>
        </p:spPr>
      </p:pic>
      <p:sp>
        <p:nvSpPr>
          <p:cNvPr id="2" name="Arrow: Left-Right 1">
            <a:extLst>
              <a:ext uri="{FF2B5EF4-FFF2-40B4-BE49-F238E27FC236}">
                <a16:creationId xmlns:a16="http://schemas.microsoft.com/office/drawing/2014/main" id="{1F75A3CD-CC49-493A-AE7D-21129E286E4D}"/>
              </a:ext>
            </a:extLst>
          </p:cNvPr>
          <p:cNvSpPr/>
          <p:nvPr/>
        </p:nvSpPr>
        <p:spPr>
          <a:xfrm>
            <a:off x="5485791" y="2668583"/>
            <a:ext cx="1665746" cy="403066"/>
          </a:xfrm>
          <a:prstGeom prst="leftRightArrow">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a:ea typeface="+mn-ea"/>
              <a:cs typeface="+mn-cs"/>
            </a:endParaRPr>
          </a:p>
        </p:txBody>
      </p:sp>
      <p:sp>
        <p:nvSpPr>
          <p:cNvPr id="88" name="Google Shape;2117;p35">
            <a:extLst>
              <a:ext uri="{FF2B5EF4-FFF2-40B4-BE49-F238E27FC236}">
                <a16:creationId xmlns:a16="http://schemas.microsoft.com/office/drawing/2014/main" id="{69B86B7A-488E-4988-9E31-6D2CAC13B7CB}"/>
              </a:ext>
            </a:extLst>
          </p:cNvPr>
          <p:cNvSpPr/>
          <p:nvPr/>
        </p:nvSpPr>
        <p:spPr>
          <a:xfrm>
            <a:off x="4541820" y="313259"/>
            <a:ext cx="2668940" cy="883631"/>
          </a:xfrm>
          <a:custGeom>
            <a:avLst/>
            <a:gdLst/>
            <a:ahLst/>
            <a:cxnLst/>
            <a:rect l="l" t="t" r="r" b="b"/>
            <a:pathLst>
              <a:path w="47114" h="26516" extrusionOk="0">
                <a:moveTo>
                  <a:pt x="1810" y="1"/>
                </a:moveTo>
                <a:lnTo>
                  <a:pt x="45315" y="1"/>
                </a:lnTo>
                <a:cubicBezTo>
                  <a:pt x="46304" y="1"/>
                  <a:pt x="47113" y="799"/>
                  <a:pt x="47113" y="1799"/>
                </a:cubicBezTo>
                <a:lnTo>
                  <a:pt x="47113" y="24718"/>
                </a:lnTo>
                <a:cubicBezTo>
                  <a:pt x="47113" y="25706"/>
                  <a:pt x="46304" y="26516"/>
                  <a:pt x="45315" y="26516"/>
                </a:cubicBezTo>
                <a:lnTo>
                  <a:pt x="1810" y="26516"/>
                </a:lnTo>
                <a:cubicBezTo>
                  <a:pt x="810" y="26516"/>
                  <a:pt x="0" y="25706"/>
                  <a:pt x="0" y="24718"/>
                </a:cubicBezTo>
                <a:lnTo>
                  <a:pt x="0" y="1799"/>
                </a:lnTo>
                <a:cubicBezTo>
                  <a:pt x="0" y="799"/>
                  <a:pt x="810" y="1"/>
                  <a:pt x="1810" y="1"/>
                </a:cubicBezTo>
                <a:close/>
              </a:path>
            </a:pathLst>
          </a:custGeom>
          <a:solidFill>
            <a:schemeClr val="lt2"/>
          </a:solidFill>
          <a:ln>
            <a:noFill/>
          </a:ln>
          <a:effectLst>
            <a:outerShdw blurRad="50800" dist="38100" dir="2700000" algn="tl" rotWithShape="0">
              <a:prstClr val="black">
                <a:alpha val="40000"/>
              </a:prstClr>
            </a:outerShdw>
          </a:effectLst>
        </p:spPr>
        <p:txBody>
          <a:bodyPr spcFirstLastPara="1" wrap="square" lIns="121900" tIns="243833" rIns="121900" bIns="1219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1600" b="0" i="0" u="none" strike="noStrike" kern="0" cap="none" spc="0" normalizeH="0" baseline="0" noProof="0" dirty="0">
              <a:ln>
                <a:noFill/>
              </a:ln>
              <a:solidFill>
                <a:srgbClr val="000000">
                  <a:lumMod val="65000"/>
                  <a:lumOff val="35000"/>
                </a:srgbClr>
              </a:solidFill>
              <a:effectLst/>
              <a:uLnTx/>
              <a:uFillTx/>
              <a:latin typeface="Arial"/>
              <a:ea typeface="+mn-ea"/>
              <a:cs typeface="Arial"/>
              <a:sym typeface="Fira Sans Extra Condensed"/>
            </a:endParaRPr>
          </a:p>
        </p:txBody>
      </p:sp>
      <p:sp>
        <p:nvSpPr>
          <p:cNvPr id="151" name="TextBox 150">
            <a:extLst>
              <a:ext uri="{FF2B5EF4-FFF2-40B4-BE49-F238E27FC236}">
                <a16:creationId xmlns:a16="http://schemas.microsoft.com/office/drawing/2014/main" id="{697108EE-DCE3-46B4-B4DD-DF16D7CFE041}"/>
              </a:ext>
            </a:extLst>
          </p:cNvPr>
          <p:cNvSpPr txBox="1"/>
          <p:nvPr/>
        </p:nvSpPr>
        <p:spPr>
          <a:xfrm>
            <a:off x="4444286" y="500662"/>
            <a:ext cx="3003235" cy="646331"/>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Fira Sans Extra Condensed"/>
              </a:rPr>
              <a:t>Շրջակա միջավայրի գիտություններ</a:t>
            </a:r>
          </a:p>
        </p:txBody>
      </p:sp>
    </p:spTree>
    <p:extLst>
      <p:ext uri="{BB962C8B-B14F-4D97-AF65-F5344CB8AC3E}">
        <p14:creationId xmlns:p14="http://schemas.microsoft.com/office/powerpoint/2010/main" val="1787719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D5A8A7C-382D-05BC-B639-DC9740D9612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1556" t="37360" r="31562"/>
          <a:stretch/>
        </p:blipFill>
        <p:spPr>
          <a:xfrm rot="16200000" flipV="1">
            <a:off x="6654555" y="1266615"/>
            <a:ext cx="6858000" cy="4248148"/>
          </a:xfrm>
          <a:prstGeom prst="rect">
            <a:avLst/>
          </a:prstGeom>
        </p:spPr>
      </p:pic>
      <p:pic>
        <p:nvPicPr>
          <p:cNvPr id="2" name="Picture 1">
            <a:extLst>
              <a:ext uri="{FF2B5EF4-FFF2-40B4-BE49-F238E27FC236}">
                <a16:creationId xmlns:a16="http://schemas.microsoft.com/office/drawing/2014/main" id="{4230E5AC-1ECB-DC24-8DF3-16793461278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391651" y="-205975"/>
            <a:ext cx="2933700" cy="2147468"/>
          </a:xfrm>
          <a:prstGeom prst="rect">
            <a:avLst/>
          </a:prstGeom>
        </p:spPr>
      </p:pic>
      <p:sp>
        <p:nvSpPr>
          <p:cNvPr id="7" name="Rectangle 6">
            <a:extLst>
              <a:ext uri="{FF2B5EF4-FFF2-40B4-BE49-F238E27FC236}">
                <a16:creationId xmlns:a16="http://schemas.microsoft.com/office/drawing/2014/main" id="{9B6C161A-DFF1-8232-1024-BA072DFDE360}"/>
              </a:ext>
            </a:extLst>
          </p:cNvPr>
          <p:cNvSpPr/>
          <p:nvPr/>
        </p:nvSpPr>
        <p:spPr>
          <a:xfrm rot="16200000">
            <a:off x="-3118755" y="3118756"/>
            <a:ext cx="6858002" cy="620486"/>
          </a:xfrm>
          <a:prstGeom prst="rect">
            <a:avLst/>
          </a:prstGeom>
          <a:gradFill>
            <a:gsLst>
              <a:gs pos="0">
                <a:srgbClr val="C64130"/>
              </a:gs>
              <a:gs pos="43000">
                <a:srgbClr val="DD612E"/>
              </a:gs>
              <a:gs pos="69000">
                <a:srgbClr val="E87132"/>
              </a:gs>
              <a:gs pos="100000">
                <a:srgbClr val="F5B27F"/>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sp>
        <p:nvSpPr>
          <p:cNvPr id="42" name="TextBox 41">
            <a:extLst>
              <a:ext uri="{FF2B5EF4-FFF2-40B4-BE49-F238E27FC236}">
                <a16:creationId xmlns:a16="http://schemas.microsoft.com/office/drawing/2014/main" id="{D58B0DC2-43E2-4F64-81E5-07CC0ACAC77D}"/>
              </a:ext>
            </a:extLst>
          </p:cNvPr>
          <p:cNvSpPr txBox="1"/>
          <p:nvPr/>
        </p:nvSpPr>
        <p:spPr>
          <a:xfrm>
            <a:off x="2550204" y="136137"/>
            <a:ext cx="5551520" cy="400110"/>
          </a:xfrm>
          <a:prstGeom prst="rect">
            <a:avLst/>
          </a:prstGeom>
          <a:noFill/>
          <a:ln>
            <a:noFill/>
          </a:ln>
        </p:spPr>
        <p:txBody>
          <a:bodyPr wrap="non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hy-AM"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ՇՐՋԱԿԱ ՄԻՋԱՎԱՅՐԻ ԳԻՏՈՒԹՅՈՒՆՆԵՐ</a:t>
            </a:r>
            <a:endPar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grpSp>
        <p:nvGrpSpPr>
          <p:cNvPr id="3" name="Group 2">
            <a:extLst>
              <a:ext uri="{FF2B5EF4-FFF2-40B4-BE49-F238E27FC236}">
                <a16:creationId xmlns:a16="http://schemas.microsoft.com/office/drawing/2014/main" id="{E9E6D54F-D8B3-4AA4-8EB2-7F52B953A759}"/>
              </a:ext>
            </a:extLst>
          </p:cNvPr>
          <p:cNvGrpSpPr/>
          <p:nvPr/>
        </p:nvGrpSpPr>
        <p:grpSpPr>
          <a:xfrm>
            <a:off x="1894352" y="697269"/>
            <a:ext cx="6240219" cy="6085650"/>
            <a:chOff x="2472176" y="1009732"/>
            <a:chExt cx="5433185" cy="5433533"/>
          </a:xfrm>
        </p:grpSpPr>
        <p:sp>
          <p:nvSpPr>
            <p:cNvPr id="5" name="Oval 4">
              <a:extLst>
                <a:ext uri="{FF2B5EF4-FFF2-40B4-BE49-F238E27FC236}">
                  <a16:creationId xmlns:a16="http://schemas.microsoft.com/office/drawing/2014/main" id="{167169D8-4C2C-4911-8153-B3F8AC60A925}"/>
                </a:ext>
              </a:extLst>
            </p:cNvPr>
            <p:cNvSpPr/>
            <p:nvPr/>
          </p:nvSpPr>
          <p:spPr>
            <a:xfrm>
              <a:off x="3248546" y="1657583"/>
              <a:ext cx="4069308" cy="3833119"/>
            </a:xfrm>
            <a:prstGeom prst="ellipse">
              <a:avLst/>
            </a:prstGeom>
            <a:noFill/>
            <a:ln w="9525">
              <a:solidFill>
                <a:schemeClr val="tx1"/>
              </a:solidFill>
              <a:prstDash val="lg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pic>
          <p:nvPicPr>
            <p:cNvPr id="8" name="Picture 7">
              <a:extLst>
                <a:ext uri="{FF2B5EF4-FFF2-40B4-BE49-F238E27FC236}">
                  <a16:creationId xmlns:a16="http://schemas.microsoft.com/office/drawing/2014/main" id="{3EBFA702-C73B-4660-811B-6ABD44C02F7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69118" y="2360060"/>
              <a:ext cx="2428164" cy="2428164"/>
            </a:xfrm>
            <a:prstGeom prst="rect">
              <a:avLst/>
            </a:prstGeom>
          </p:spPr>
        </p:pic>
        <p:grpSp>
          <p:nvGrpSpPr>
            <p:cNvPr id="9" name="Group 8">
              <a:extLst>
                <a:ext uri="{FF2B5EF4-FFF2-40B4-BE49-F238E27FC236}">
                  <a16:creationId xmlns:a16="http://schemas.microsoft.com/office/drawing/2014/main" id="{0A14036F-B998-405E-AD50-0CD517DAAAC2}"/>
                </a:ext>
              </a:extLst>
            </p:cNvPr>
            <p:cNvGrpSpPr/>
            <p:nvPr/>
          </p:nvGrpSpPr>
          <p:grpSpPr>
            <a:xfrm>
              <a:off x="4182678" y="1009732"/>
              <a:ext cx="2092571" cy="2583192"/>
              <a:chOff x="5130993" y="960109"/>
              <a:chExt cx="2092571" cy="2583192"/>
            </a:xfrm>
          </p:grpSpPr>
          <p:sp>
            <p:nvSpPr>
              <p:cNvPr id="10" name="Rectangle 36">
                <a:extLst>
                  <a:ext uri="{FF2B5EF4-FFF2-40B4-BE49-F238E27FC236}">
                    <a16:creationId xmlns:a16="http://schemas.microsoft.com/office/drawing/2014/main" id="{093F4341-413D-4474-BF81-5D68CAC3BBF9}"/>
                  </a:ext>
                </a:extLst>
              </p:cNvPr>
              <p:cNvSpPr/>
              <p:nvPr/>
            </p:nvSpPr>
            <p:spPr>
              <a:xfrm rot="10800000">
                <a:off x="5267960" y="960109"/>
                <a:ext cx="1818639" cy="2583192"/>
              </a:xfrm>
              <a:prstGeom prst="triangle">
                <a:avLst/>
              </a:prstGeom>
              <a:gradFill>
                <a:gsLst>
                  <a:gs pos="37000">
                    <a:schemeClr val="bg1">
                      <a:alpha val="1000"/>
                    </a:schemeClr>
                  </a:gs>
                  <a:gs pos="94000">
                    <a:schemeClr val="tx2">
                      <a:lumMod val="5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949494"/>
                  </a:solidFill>
                  <a:effectLst/>
                  <a:uLnTx/>
                  <a:uFillTx/>
                  <a:latin typeface="Times New Roman" panose="02020603050405020304" pitchFamily="18" charset="0"/>
                  <a:ea typeface="微软雅黑"/>
                  <a:cs typeface="Times New Roman" panose="02020603050405020304" pitchFamily="18" charset="0"/>
                  <a:sym typeface="Arial"/>
                </a:endParaRPr>
              </a:p>
            </p:txBody>
          </p:sp>
          <p:sp>
            <p:nvSpPr>
              <p:cNvPr id="11" name="TextBox 10">
                <a:extLst>
                  <a:ext uri="{FF2B5EF4-FFF2-40B4-BE49-F238E27FC236}">
                    <a16:creationId xmlns:a16="http://schemas.microsoft.com/office/drawing/2014/main" id="{3135219B-9438-4E69-AC26-77D8E0512670}"/>
                  </a:ext>
                </a:extLst>
              </p:cNvPr>
              <p:cNvSpPr txBox="1"/>
              <p:nvPr/>
            </p:nvSpPr>
            <p:spPr>
              <a:xfrm>
                <a:off x="5130993" y="978016"/>
                <a:ext cx="2092571" cy="274797"/>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Ք</a:t>
                </a:r>
                <a:r>
                  <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աղաքականություն</a:t>
                </a:r>
                <a:endPar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Arial"/>
                </a:endParaRPr>
              </a:p>
            </p:txBody>
          </p:sp>
        </p:grpSp>
        <p:grpSp>
          <p:nvGrpSpPr>
            <p:cNvPr id="12" name="Group 11">
              <a:extLst>
                <a:ext uri="{FF2B5EF4-FFF2-40B4-BE49-F238E27FC236}">
                  <a16:creationId xmlns:a16="http://schemas.microsoft.com/office/drawing/2014/main" id="{F7D3357B-7DAC-4679-A574-6F5E8FCA5834}"/>
                </a:ext>
              </a:extLst>
            </p:cNvPr>
            <p:cNvGrpSpPr/>
            <p:nvPr/>
          </p:nvGrpSpPr>
          <p:grpSpPr>
            <a:xfrm rot="19658879">
              <a:off x="3925306" y="1080283"/>
              <a:ext cx="1160670" cy="2583192"/>
              <a:chOff x="5797377" y="960108"/>
              <a:chExt cx="1426188" cy="2583192"/>
            </a:xfrm>
          </p:grpSpPr>
          <p:sp>
            <p:nvSpPr>
              <p:cNvPr id="13" name="Rectangle 36">
                <a:extLst>
                  <a:ext uri="{FF2B5EF4-FFF2-40B4-BE49-F238E27FC236}">
                    <a16:creationId xmlns:a16="http://schemas.microsoft.com/office/drawing/2014/main" id="{5BA3BDC1-709C-48B4-AEB0-63CB85D77744}"/>
                  </a:ext>
                </a:extLst>
              </p:cNvPr>
              <p:cNvSpPr/>
              <p:nvPr/>
            </p:nvSpPr>
            <p:spPr>
              <a:xfrm rot="10800000">
                <a:off x="5814963" y="960108"/>
                <a:ext cx="1271636" cy="2583192"/>
              </a:xfrm>
              <a:prstGeom prst="triangle">
                <a:avLst/>
              </a:prstGeom>
              <a:gradFill>
                <a:gsLst>
                  <a:gs pos="37000">
                    <a:schemeClr val="bg1">
                      <a:alpha val="1000"/>
                    </a:schemeClr>
                  </a:gs>
                  <a:gs pos="94000">
                    <a:schemeClr val="tx2">
                      <a:lumMod val="5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949494"/>
                  </a:solidFill>
                  <a:effectLst/>
                  <a:uLnTx/>
                  <a:uFillTx/>
                  <a:latin typeface="Times New Roman" panose="02020603050405020304" pitchFamily="18" charset="0"/>
                  <a:ea typeface="微软雅黑"/>
                  <a:cs typeface="Times New Roman" panose="02020603050405020304" pitchFamily="18" charset="0"/>
                  <a:sym typeface="Arial"/>
                </a:endParaRPr>
              </a:p>
            </p:txBody>
          </p:sp>
          <p:sp>
            <p:nvSpPr>
              <p:cNvPr id="14" name="TextBox 13">
                <a:extLst>
                  <a:ext uri="{FF2B5EF4-FFF2-40B4-BE49-F238E27FC236}">
                    <a16:creationId xmlns:a16="http://schemas.microsoft.com/office/drawing/2014/main" id="{51CB5170-1039-4A64-BF48-63C6CCD06054}"/>
                  </a:ext>
                </a:extLst>
              </p:cNvPr>
              <p:cNvSpPr txBox="1"/>
              <p:nvPr/>
            </p:nvSpPr>
            <p:spPr>
              <a:xfrm>
                <a:off x="5797377" y="964005"/>
                <a:ext cx="1426188" cy="274797"/>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Էթիկա</a:t>
                </a:r>
                <a:endPar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Arial"/>
                </a:endParaRPr>
              </a:p>
            </p:txBody>
          </p:sp>
        </p:grpSp>
        <p:grpSp>
          <p:nvGrpSpPr>
            <p:cNvPr id="15" name="Group 14">
              <a:extLst>
                <a:ext uri="{FF2B5EF4-FFF2-40B4-BE49-F238E27FC236}">
                  <a16:creationId xmlns:a16="http://schemas.microsoft.com/office/drawing/2014/main" id="{975C4241-58B3-4A19-8A23-B077C840B91D}"/>
                </a:ext>
              </a:extLst>
            </p:cNvPr>
            <p:cNvGrpSpPr/>
            <p:nvPr/>
          </p:nvGrpSpPr>
          <p:grpSpPr>
            <a:xfrm rot="17827476">
              <a:off x="2995031" y="1699146"/>
              <a:ext cx="2092571" cy="2583192"/>
              <a:chOff x="5184479" y="960108"/>
              <a:chExt cx="2092571" cy="2583192"/>
            </a:xfrm>
          </p:grpSpPr>
          <p:sp>
            <p:nvSpPr>
              <p:cNvPr id="16" name="Rectangle 36">
                <a:extLst>
                  <a:ext uri="{FF2B5EF4-FFF2-40B4-BE49-F238E27FC236}">
                    <a16:creationId xmlns:a16="http://schemas.microsoft.com/office/drawing/2014/main" id="{641AE860-E51A-4DC6-8CC7-C692526724CD}"/>
                  </a:ext>
                </a:extLst>
              </p:cNvPr>
              <p:cNvSpPr/>
              <p:nvPr/>
            </p:nvSpPr>
            <p:spPr>
              <a:xfrm rot="10800000">
                <a:off x="5372729" y="960108"/>
                <a:ext cx="1713870" cy="2583192"/>
              </a:xfrm>
              <a:prstGeom prst="triangle">
                <a:avLst/>
              </a:prstGeom>
              <a:gradFill>
                <a:gsLst>
                  <a:gs pos="37000">
                    <a:schemeClr val="bg1">
                      <a:alpha val="1000"/>
                    </a:schemeClr>
                  </a:gs>
                  <a:gs pos="94000">
                    <a:schemeClr val="tx2">
                      <a:lumMod val="5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949494"/>
                  </a:solidFill>
                  <a:effectLst/>
                  <a:uLnTx/>
                  <a:uFillTx/>
                  <a:latin typeface="Times New Roman" panose="02020603050405020304" pitchFamily="18" charset="0"/>
                  <a:ea typeface="微软雅黑"/>
                  <a:cs typeface="Times New Roman" panose="02020603050405020304" pitchFamily="18" charset="0"/>
                  <a:sym typeface="Arial"/>
                </a:endParaRPr>
              </a:p>
            </p:txBody>
          </p:sp>
          <p:sp>
            <p:nvSpPr>
              <p:cNvPr id="17" name="TextBox 16">
                <a:extLst>
                  <a:ext uri="{FF2B5EF4-FFF2-40B4-BE49-F238E27FC236}">
                    <a16:creationId xmlns:a16="http://schemas.microsoft.com/office/drawing/2014/main" id="{22DDD5FB-8586-412A-AE93-D11B943A802A}"/>
                  </a:ext>
                </a:extLst>
              </p:cNvPr>
              <p:cNvSpPr txBox="1"/>
              <p:nvPr/>
            </p:nvSpPr>
            <p:spPr>
              <a:xfrm>
                <a:off x="5184479" y="983110"/>
                <a:ext cx="2092571" cy="267973"/>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2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ՏՏ </a:t>
                </a:r>
                <a:r>
                  <a:rPr kumimoji="0" lang="en-US" sz="1400" b="1" i="0" u="none" strike="noStrike" kern="0" cap="none" spc="0" normalizeH="0" baseline="0" noProof="0" dirty="0" err="1">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ոլորտ</a:t>
                </a:r>
                <a:endPar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Arial"/>
                </a:endParaRPr>
              </a:p>
            </p:txBody>
          </p:sp>
        </p:grpSp>
        <p:grpSp>
          <p:nvGrpSpPr>
            <p:cNvPr id="18" name="Group 17">
              <a:extLst>
                <a:ext uri="{FF2B5EF4-FFF2-40B4-BE49-F238E27FC236}">
                  <a16:creationId xmlns:a16="http://schemas.microsoft.com/office/drawing/2014/main" id="{928C682A-94FC-4C6C-99F8-0675E155E5DB}"/>
                </a:ext>
              </a:extLst>
            </p:cNvPr>
            <p:cNvGrpSpPr/>
            <p:nvPr/>
          </p:nvGrpSpPr>
          <p:grpSpPr>
            <a:xfrm rot="15916203">
              <a:off x="3060696" y="2458353"/>
              <a:ext cx="1492634" cy="2669673"/>
              <a:chOff x="5797378" y="873627"/>
              <a:chExt cx="1426188" cy="2669673"/>
            </a:xfrm>
          </p:grpSpPr>
          <p:sp>
            <p:nvSpPr>
              <p:cNvPr id="19" name="Rectangle 36">
                <a:extLst>
                  <a:ext uri="{FF2B5EF4-FFF2-40B4-BE49-F238E27FC236}">
                    <a16:creationId xmlns:a16="http://schemas.microsoft.com/office/drawing/2014/main" id="{582CBD14-0C0B-4395-8812-8BC1AA831A06}"/>
                  </a:ext>
                </a:extLst>
              </p:cNvPr>
              <p:cNvSpPr/>
              <p:nvPr/>
            </p:nvSpPr>
            <p:spPr>
              <a:xfrm rot="10800000">
                <a:off x="5814963" y="960108"/>
                <a:ext cx="1271636" cy="2583192"/>
              </a:xfrm>
              <a:prstGeom prst="triangle">
                <a:avLst/>
              </a:prstGeom>
              <a:gradFill>
                <a:gsLst>
                  <a:gs pos="37000">
                    <a:schemeClr val="bg1">
                      <a:alpha val="1000"/>
                    </a:schemeClr>
                  </a:gs>
                  <a:gs pos="94000">
                    <a:schemeClr val="tx2">
                      <a:lumMod val="5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949494"/>
                  </a:solidFill>
                  <a:effectLst/>
                  <a:uLnTx/>
                  <a:uFillTx/>
                  <a:latin typeface="Times New Roman" panose="02020603050405020304" pitchFamily="18" charset="0"/>
                  <a:ea typeface="微软雅黑"/>
                  <a:cs typeface="Times New Roman" panose="02020603050405020304" pitchFamily="18" charset="0"/>
                  <a:sym typeface="Arial"/>
                </a:endParaRPr>
              </a:p>
            </p:txBody>
          </p:sp>
          <p:sp>
            <p:nvSpPr>
              <p:cNvPr id="20" name="TextBox 19">
                <a:extLst>
                  <a:ext uri="{FF2B5EF4-FFF2-40B4-BE49-F238E27FC236}">
                    <a16:creationId xmlns:a16="http://schemas.microsoft.com/office/drawing/2014/main" id="{8C50FACB-82C2-404A-B707-339FAB552735}"/>
                  </a:ext>
                </a:extLst>
              </p:cNvPr>
              <p:cNvSpPr txBox="1"/>
              <p:nvPr/>
            </p:nvSpPr>
            <p:spPr>
              <a:xfrm>
                <a:off x="5797378" y="873627"/>
                <a:ext cx="1426188" cy="455553"/>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400" b="1" i="0" u="none" strike="noStrike" kern="0" cap="none" spc="0" normalizeH="0" baseline="0" noProof="0" dirty="0" err="1">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Գյուղատնտեսություն</a:t>
                </a:r>
                <a:endPar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Arial"/>
                </a:endParaRPr>
              </a:p>
            </p:txBody>
          </p:sp>
        </p:grpSp>
        <p:grpSp>
          <p:nvGrpSpPr>
            <p:cNvPr id="21" name="Group 20">
              <a:extLst>
                <a:ext uri="{FF2B5EF4-FFF2-40B4-BE49-F238E27FC236}">
                  <a16:creationId xmlns:a16="http://schemas.microsoft.com/office/drawing/2014/main" id="{ACCB3623-AE99-4320-8078-B0BD72CDF229}"/>
                </a:ext>
              </a:extLst>
            </p:cNvPr>
            <p:cNvGrpSpPr/>
            <p:nvPr/>
          </p:nvGrpSpPr>
          <p:grpSpPr>
            <a:xfrm rot="14357798">
              <a:off x="3492983" y="3179472"/>
              <a:ext cx="1160670" cy="2583192"/>
              <a:chOff x="5783293" y="960108"/>
              <a:chExt cx="1426188" cy="2583192"/>
            </a:xfrm>
          </p:grpSpPr>
          <p:sp>
            <p:nvSpPr>
              <p:cNvPr id="22" name="Rectangle 36">
                <a:extLst>
                  <a:ext uri="{FF2B5EF4-FFF2-40B4-BE49-F238E27FC236}">
                    <a16:creationId xmlns:a16="http://schemas.microsoft.com/office/drawing/2014/main" id="{00833AA7-7A9F-45B8-8355-AED8E8E05271}"/>
                  </a:ext>
                </a:extLst>
              </p:cNvPr>
              <p:cNvSpPr/>
              <p:nvPr/>
            </p:nvSpPr>
            <p:spPr>
              <a:xfrm rot="10800000">
                <a:off x="5814963" y="960108"/>
                <a:ext cx="1271636" cy="2583192"/>
              </a:xfrm>
              <a:prstGeom prst="triangle">
                <a:avLst/>
              </a:prstGeom>
              <a:gradFill>
                <a:gsLst>
                  <a:gs pos="37000">
                    <a:schemeClr val="bg1">
                      <a:alpha val="1000"/>
                    </a:schemeClr>
                  </a:gs>
                  <a:gs pos="94000">
                    <a:schemeClr val="tx2">
                      <a:lumMod val="5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949494"/>
                  </a:solidFill>
                  <a:effectLst/>
                  <a:uLnTx/>
                  <a:uFillTx/>
                  <a:latin typeface="Times New Roman" panose="02020603050405020304" pitchFamily="18" charset="0"/>
                  <a:ea typeface="微软雅黑"/>
                  <a:cs typeface="Times New Roman" panose="02020603050405020304" pitchFamily="18" charset="0"/>
                  <a:sym typeface="Arial"/>
                </a:endParaRPr>
              </a:p>
            </p:txBody>
          </p:sp>
          <p:sp>
            <p:nvSpPr>
              <p:cNvPr id="23" name="TextBox 22">
                <a:extLst>
                  <a:ext uri="{FF2B5EF4-FFF2-40B4-BE49-F238E27FC236}">
                    <a16:creationId xmlns:a16="http://schemas.microsoft.com/office/drawing/2014/main" id="{28B3DFD6-D240-4E3E-AF73-FEBD39C456AA}"/>
                  </a:ext>
                </a:extLst>
              </p:cNvPr>
              <p:cNvSpPr txBox="1"/>
              <p:nvPr/>
            </p:nvSpPr>
            <p:spPr>
              <a:xfrm rot="10756392">
                <a:off x="5783293" y="983541"/>
                <a:ext cx="1426188" cy="267973"/>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Ֆիզիկա</a:t>
                </a:r>
                <a:endPar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Arial"/>
                </a:endParaRPr>
              </a:p>
            </p:txBody>
          </p:sp>
        </p:grpSp>
        <p:grpSp>
          <p:nvGrpSpPr>
            <p:cNvPr id="24" name="Group 23">
              <a:extLst>
                <a:ext uri="{FF2B5EF4-FFF2-40B4-BE49-F238E27FC236}">
                  <a16:creationId xmlns:a16="http://schemas.microsoft.com/office/drawing/2014/main" id="{04224D7F-2440-4D88-82E8-B06B77078DC4}"/>
                </a:ext>
              </a:extLst>
            </p:cNvPr>
            <p:cNvGrpSpPr/>
            <p:nvPr/>
          </p:nvGrpSpPr>
          <p:grpSpPr>
            <a:xfrm rot="12846035">
              <a:off x="3871317" y="3602402"/>
              <a:ext cx="1160670" cy="2583192"/>
              <a:chOff x="5797378" y="960108"/>
              <a:chExt cx="1426188" cy="2583192"/>
            </a:xfrm>
          </p:grpSpPr>
          <p:sp>
            <p:nvSpPr>
              <p:cNvPr id="25" name="Rectangle 36">
                <a:extLst>
                  <a:ext uri="{FF2B5EF4-FFF2-40B4-BE49-F238E27FC236}">
                    <a16:creationId xmlns:a16="http://schemas.microsoft.com/office/drawing/2014/main" id="{EA17362B-1F64-4A47-B36F-28381EF5262C}"/>
                  </a:ext>
                </a:extLst>
              </p:cNvPr>
              <p:cNvSpPr/>
              <p:nvPr/>
            </p:nvSpPr>
            <p:spPr>
              <a:xfrm rot="10800000">
                <a:off x="5814963" y="960108"/>
                <a:ext cx="1271636" cy="2583192"/>
              </a:xfrm>
              <a:prstGeom prst="triangle">
                <a:avLst/>
              </a:prstGeom>
              <a:gradFill>
                <a:gsLst>
                  <a:gs pos="37000">
                    <a:schemeClr val="bg1">
                      <a:alpha val="1000"/>
                    </a:schemeClr>
                  </a:gs>
                  <a:gs pos="94000">
                    <a:schemeClr val="tx2">
                      <a:lumMod val="5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949494"/>
                  </a:solidFill>
                  <a:effectLst/>
                  <a:uLnTx/>
                  <a:uFillTx/>
                  <a:latin typeface="Times New Roman" panose="02020603050405020304" pitchFamily="18" charset="0"/>
                  <a:ea typeface="微软雅黑"/>
                  <a:cs typeface="Times New Roman" panose="02020603050405020304" pitchFamily="18" charset="0"/>
                  <a:sym typeface="Arial"/>
                </a:endParaRPr>
              </a:p>
            </p:txBody>
          </p:sp>
          <p:sp>
            <p:nvSpPr>
              <p:cNvPr id="26" name="TextBox 25">
                <a:extLst>
                  <a:ext uri="{FF2B5EF4-FFF2-40B4-BE49-F238E27FC236}">
                    <a16:creationId xmlns:a16="http://schemas.microsoft.com/office/drawing/2014/main" id="{E16DFA20-86D3-4AA4-87E6-3A0D3EF63CF7}"/>
                  </a:ext>
                </a:extLst>
              </p:cNvPr>
              <p:cNvSpPr txBox="1"/>
              <p:nvPr/>
            </p:nvSpPr>
            <p:spPr>
              <a:xfrm rot="10752041">
                <a:off x="5797378" y="964006"/>
                <a:ext cx="1426188" cy="274797"/>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Քիմիա</a:t>
                </a:r>
                <a:endPar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Arial"/>
                </a:endParaRPr>
              </a:p>
            </p:txBody>
          </p:sp>
        </p:grpSp>
        <p:grpSp>
          <p:nvGrpSpPr>
            <p:cNvPr id="27" name="Group 26">
              <a:extLst>
                <a:ext uri="{FF2B5EF4-FFF2-40B4-BE49-F238E27FC236}">
                  <a16:creationId xmlns:a16="http://schemas.microsoft.com/office/drawing/2014/main" id="{1FE59808-754A-43E9-8B88-BA7DF9D2AD3E}"/>
                </a:ext>
              </a:extLst>
            </p:cNvPr>
            <p:cNvGrpSpPr/>
            <p:nvPr/>
          </p:nvGrpSpPr>
          <p:grpSpPr>
            <a:xfrm rot="11162570">
              <a:off x="4317209" y="3825912"/>
              <a:ext cx="1533689" cy="2617353"/>
              <a:chOff x="5739931" y="925947"/>
              <a:chExt cx="1426188" cy="2617353"/>
            </a:xfrm>
          </p:grpSpPr>
          <p:sp>
            <p:nvSpPr>
              <p:cNvPr id="28" name="Rectangle 36">
                <a:extLst>
                  <a:ext uri="{FF2B5EF4-FFF2-40B4-BE49-F238E27FC236}">
                    <a16:creationId xmlns:a16="http://schemas.microsoft.com/office/drawing/2014/main" id="{79A49E87-509D-4DAE-AC41-8B7C7036304C}"/>
                  </a:ext>
                </a:extLst>
              </p:cNvPr>
              <p:cNvSpPr/>
              <p:nvPr/>
            </p:nvSpPr>
            <p:spPr>
              <a:xfrm rot="10800000">
                <a:off x="5814963" y="960108"/>
                <a:ext cx="1271636" cy="2583192"/>
              </a:xfrm>
              <a:prstGeom prst="triangle">
                <a:avLst/>
              </a:prstGeom>
              <a:gradFill>
                <a:gsLst>
                  <a:gs pos="37000">
                    <a:schemeClr val="bg1">
                      <a:alpha val="1000"/>
                    </a:schemeClr>
                  </a:gs>
                  <a:gs pos="94000">
                    <a:schemeClr val="tx2">
                      <a:lumMod val="5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949494"/>
                  </a:solidFill>
                  <a:effectLst/>
                  <a:uLnTx/>
                  <a:uFillTx/>
                  <a:latin typeface="Times New Roman" panose="02020603050405020304" pitchFamily="18" charset="0"/>
                  <a:ea typeface="微软雅黑"/>
                  <a:cs typeface="Times New Roman" panose="02020603050405020304" pitchFamily="18" charset="0"/>
                  <a:sym typeface="Arial"/>
                </a:endParaRPr>
              </a:p>
            </p:txBody>
          </p:sp>
          <p:sp>
            <p:nvSpPr>
              <p:cNvPr id="29" name="TextBox 28">
                <a:extLst>
                  <a:ext uri="{FF2B5EF4-FFF2-40B4-BE49-F238E27FC236}">
                    <a16:creationId xmlns:a16="http://schemas.microsoft.com/office/drawing/2014/main" id="{A36E6D7E-010E-477E-AF61-66CAAA104638}"/>
                  </a:ext>
                </a:extLst>
              </p:cNvPr>
              <p:cNvSpPr txBox="1"/>
              <p:nvPr/>
            </p:nvSpPr>
            <p:spPr>
              <a:xfrm rot="10750788">
                <a:off x="5739931" y="925947"/>
                <a:ext cx="1426188" cy="523220"/>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Կենսաբա</a:t>
                </a:r>
              </a:p>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նություն</a:t>
                </a:r>
                <a:endPar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Arial"/>
                </a:endParaRPr>
              </a:p>
            </p:txBody>
          </p:sp>
        </p:grpSp>
        <p:grpSp>
          <p:nvGrpSpPr>
            <p:cNvPr id="30" name="Group 29">
              <a:extLst>
                <a:ext uri="{FF2B5EF4-FFF2-40B4-BE49-F238E27FC236}">
                  <a16:creationId xmlns:a16="http://schemas.microsoft.com/office/drawing/2014/main" id="{F030EA3D-EFD6-479C-AC3E-CF0C004C188E}"/>
                </a:ext>
              </a:extLst>
            </p:cNvPr>
            <p:cNvGrpSpPr/>
            <p:nvPr/>
          </p:nvGrpSpPr>
          <p:grpSpPr>
            <a:xfrm rot="9245965">
              <a:off x="5038194" y="3703456"/>
              <a:ext cx="1533689" cy="2611871"/>
              <a:chOff x="5738977" y="931429"/>
              <a:chExt cx="1426188" cy="2611871"/>
            </a:xfrm>
          </p:grpSpPr>
          <p:sp>
            <p:nvSpPr>
              <p:cNvPr id="31" name="Rectangle 36">
                <a:extLst>
                  <a:ext uri="{FF2B5EF4-FFF2-40B4-BE49-F238E27FC236}">
                    <a16:creationId xmlns:a16="http://schemas.microsoft.com/office/drawing/2014/main" id="{AE4FDC6A-8A62-4442-BB78-4794BF1C3ACA}"/>
                  </a:ext>
                </a:extLst>
              </p:cNvPr>
              <p:cNvSpPr/>
              <p:nvPr/>
            </p:nvSpPr>
            <p:spPr>
              <a:xfrm rot="10800000">
                <a:off x="5814963" y="960108"/>
                <a:ext cx="1271636" cy="2583192"/>
              </a:xfrm>
              <a:prstGeom prst="triangle">
                <a:avLst/>
              </a:prstGeom>
              <a:gradFill>
                <a:gsLst>
                  <a:gs pos="37000">
                    <a:schemeClr val="bg1">
                      <a:alpha val="1000"/>
                    </a:schemeClr>
                  </a:gs>
                  <a:gs pos="94000">
                    <a:schemeClr val="tx2">
                      <a:lumMod val="5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949494"/>
                  </a:solidFill>
                  <a:effectLst/>
                  <a:uLnTx/>
                  <a:uFillTx/>
                  <a:latin typeface="Times New Roman" panose="02020603050405020304" pitchFamily="18" charset="0"/>
                  <a:ea typeface="微软雅黑"/>
                  <a:cs typeface="Times New Roman" panose="02020603050405020304" pitchFamily="18" charset="0"/>
                  <a:sym typeface="Arial"/>
                </a:endParaRPr>
              </a:p>
            </p:txBody>
          </p:sp>
          <p:sp>
            <p:nvSpPr>
              <p:cNvPr id="32" name="TextBox 31">
                <a:extLst>
                  <a:ext uri="{FF2B5EF4-FFF2-40B4-BE49-F238E27FC236}">
                    <a16:creationId xmlns:a16="http://schemas.microsoft.com/office/drawing/2014/main" id="{2CDCBDDD-0B30-4809-B7D8-019ECF2037DC}"/>
                  </a:ext>
                </a:extLst>
              </p:cNvPr>
              <p:cNvSpPr txBox="1"/>
              <p:nvPr/>
            </p:nvSpPr>
            <p:spPr>
              <a:xfrm rot="10790657">
                <a:off x="5738977" y="931429"/>
                <a:ext cx="1426188" cy="523220"/>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Arial"/>
                  </a:rPr>
                  <a:t>Երկրաբա</a:t>
                </a:r>
              </a:p>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Arial"/>
                  </a:rPr>
                  <a:t>նություն</a:t>
                </a:r>
              </a:p>
            </p:txBody>
          </p:sp>
        </p:grpSp>
        <p:grpSp>
          <p:nvGrpSpPr>
            <p:cNvPr id="33" name="Group 32">
              <a:extLst>
                <a:ext uri="{FF2B5EF4-FFF2-40B4-BE49-F238E27FC236}">
                  <a16:creationId xmlns:a16="http://schemas.microsoft.com/office/drawing/2014/main" id="{10F89DB1-2A16-4722-B390-C6CD7BBF4189}"/>
                </a:ext>
              </a:extLst>
            </p:cNvPr>
            <p:cNvGrpSpPr/>
            <p:nvPr/>
          </p:nvGrpSpPr>
          <p:grpSpPr>
            <a:xfrm rot="7287787">
              <a:off x="5385160" y="3066300"/>
              <a:ext cx="2092571" cy="2583192"/>
              <a:chOff x="5119566" y="960109"/>
              <a:chExt cx="2092571" cy="2583192"/>
            </a:xfrm>
          </p:grpSpPr>
          <p:sp>
            <p:nvSpPr>
              <p:cNvPr id="34" name="Rectangle 36">
                <a:extLst>
                  <a:ext uri="{FF2B5EF4-FFF2-40B4-BE49-F238E27FC236}">
                    <a16:creationId xmlns:a16="http://schemas.microsoft.com/office/drawing/2014/main" id="{E586AAEB-FD9F-4B28-BEEE-9948D596256D}"/>
                  </a:ext>
                </a:extLst>
              </p:cNvPr>
              <p:cNvSpPr/>
              <p:nvPr/>
            </p:nvSpPr>
            <p:spPr>
              <a:xfrm rot="10800000">
                <a:off x="5267960" y="960109"/>
                <a:ext cx="1818639" cy="2583192"/>
              </a:xfrm>
              <a:prstGeom prst="triangle">
                <a:avLst/>
              </a:prstGeom>
              <a:gradFill>
                <a:gsLst>
                  <a:gs pos="37000">
                    <a:schemeClr val="bg1">
                      <a:alpha val="1000"/>
                    </a:schemeClr>
                  </a:gs>
                  <a:gs pos="94000">
                    <a:schemeClr val="tx2">
                      <a:lumMod val="5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949494"/>
                  </a:solidFill>
                  <a:effectLst/>
                  <a:uLnTx/>
                  <a:uFillTx/>
                  <a:latin typeface="Times New Roman" panose="02020603050405020304" pitchFamily="18" charset="0"/>
                  <a:ea typeface="微软雅黑"/>
                  <a:cs typeface="Times New Roman" panose="02020603050405020304" pitchFamily="18" charset="0"/>
                  <a:sym typeface="Arial"/>
                </a:endParaRPr>
              </a:p>
            </p:txBody>
          </p:sp>
          <p:sp>
            <p:nvSpPr>
              <p:cNvPr id="35" name="TextBox 34">
                <a:extLst>
                  <a:ext uri="{FF2B5EF4-FFF2-40B4-BE49-F238E27FC236}">
                    <a16:creationId xmlns:a16="http://schemas.microsoft.com/office/drawing/2014/main" id="{F8D9BCD1-07C2-4BBE-97F0-A84086830A00}"/>
                  </a:ext>
                </a:extLst>
              </p:cNvPr>
              <p:cNvSpPr txBox="1"/>
              <p:nvPr/>
            </p:nvSpPr>
            <p:spPr>
              <a:xfrm rot="10838592">
                <a:off x="5119566" y="1034860"/>
                <a:ext cx="2092571" cy="276999"/>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Աշխարհագրություն</a:t>
                </a:r>
                <a:endPar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Arial"/>
                </a:endParaRPr>
              </a:p>
            </p:txBody>
          </p:sp>
        </p:grpSp>
        <p:grpSp>
          <p:nvGrpSpPr>
            <p:cNvPr id="36" name="Group 35">
              <a:extLst>
                <a:ext uri="{FF2B5EF4-FFF2-40B4-BE49-F238E27FC236}">
                  <a16:creationId xmlns:a16="http://schemas.microsoft.com/office/drawing/2014/main" id="{2EF82AA9-B0F1-4B68-B43A-1CBF67E8D64F}"/>
                </a:ext>
              </a:extLst>
            </p:cNvPr>
            <p:cNvGrpSpPr/>
            <p:nvPr/>
          </p:nvGrpSpPr>
          <p:grpSpPr>
            <a:xfrm rot="4884174">
              <a:off x="5567479" y="2149489"/>
              <a:ext cx="2092571" cy="2583192"/>
              <a:chOff x="5130993" y="960109"/>
              <a:chExt cx="2092571" cy="2583192"/>
            </a:xfrm>
          </p:grpSpPr>
          <p:sp>
            <p:nvSpPr>
              <p:cNvPr id="37" name="Rectangle 36">
                <a:extLst>
                  <a:ext uri="{FF2B5EF4-FFF2-40B4-BE49-F238E27FC236}">
                    <a16:creationId xmlns:a16="http://schemas.microsoft.com/office/drawing/2014/main" id="{356E1FCB-4969-40F0-8224-A4D27787365B}"/>
                  </a:ext>
                </a:extLst>
              </p:cNvPr>
              <p:cNvSpPr/>
              <p:nvPr/>
            </p:nvSpPr>
            <p:spPr>
              <a:xfrm rot="10800000">
                <a:off x="5267960" y="960109"/>
                <a:ext cx="1818639" cy="2583192"/>
              </a:xfrm>
              <a:prstGeom prst="triangle">
                <a:avLst/>
              </a:prstGeom>
              <a:gradFill>
                <a:gsLst>
                  <a:gs pos="37000">
                    <a:schemeClr val="bg1">
                      <a:alpha val="1000"/>
                    </a:schemeClr>
                  </a:gs>
                  <a:gs pos="94000">
                    <a:schemeClr val="tx2">
                      <a:lumMod val="5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949494"/>
                  </a:solidFill>
                  <a:effectLst/>
                  <a:uLnTx/>
                  <a:uFillTx/>
                  <a:latin typeface="Times New Roman" panose="02020603050405020304" pitchFamily="18" charset="0"/>
                  <a:ea typeface="微软雅黑"/>
                  <a:cs typeface="Times New Roman" panose="02020603050405020304" pitchFamily="18" charset="0"/>
                  <a:sym typeface="Arial"/>
                </a:endParaRPr>
              </a:p>
            </p:txBody>
          </p:sp>
          <p:sp>
            <p:nvSpPr>
              <p:cNvPr id="38" name="TextBox 37">
                <a:extLst>
                  <a:ext uri="{FF2B5EF4-FFF2-40B4-BE49-F238E27FC236}">
                    <a16:creationId xmlns:a16="http://schemas.microsoft.com/office/drawing/2014/main" id="{26E91C48-75CA-486C-8902-CF053E4B7F28}"/>
                  </a:ext>
                </a:extLst>
              </p:cNvPr>
              <p:cNvSpPr txBox="1"/>
              <p:nvPr/>
            </p:nvSpPr>
            <p:spPr>
              <a:xfrm>
                <a:off x="5130993" y="978016"/>
                <a:ext cx="2092571" cy="276999"/>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Դեմոգրաֆիա</a:t>
                </a:r>
                <a:endPar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Arial"/>
                </a:endParaRPr>
              </a:p>
            </p:txBody>
          </p:sp>
        </p:grpSp>
        <p:grpSp>
          <p:nvGrpSpPr>
            <p:cNvPr id="39" name="Group 38">
              <a:extLst>
                <a:ext uri="{FF2B5EF4-FFF2-40B4-BE49-F238E27FC236}">
                  <a16:creationId xmlns:a16="http://schemas.microsoft.com/office/drawing/2014/main" id="{EF46873D-0433-42C9-A4AE-D8A6DB8B40BF}"/>
                </a:ext>
              </a:extLst>
            </p:cNvPr>
            <p:cNvGrpSpPr/>
            <p:nvPr/>
          </p:nvGrpSpPr>
          <p:grpSpPr>
            <a:xfrm rot="2521888">
              <a:off x="5081289" y="1343317"/>
              <a:ext cx="2092571" cy="2583192"/>
              <a:chOff x="5130993" y="960109"/>
              <a:chExt cx="2092571" cy="2583192"/>
            </a:xfrm>
          </p:grpSpPr>
          <p:sp>
            <p:nvSpPr>
              <p:cNvPr id="40" name="Rectangle 36">
                <a:extLst>
                  <a:ext uri="{FF2B5EF4-FFF2-40B4-BE49-F238E27FC236}">
                    <a16:creationId xmlns:a16="http://schemas.microsoft.com/office/drawing/2014/main" id="{7CD51C88-218E-4F06-816A-1D5762E790AD}"/>
                  </a:ext>
                </a:extLst>
              </p:cNvPr>
              <p:cNvSpPr/>
              <p:nvPr/>
            </p:nvSpPr>
            <p:spPr>
              <a:xfrm rot="10800000">
                <a:off x="5267960" y="960109"/>
                <a:ext cx="1818639" cy="2583192"/>
              </a:xfrm>
              <a:prstGeom prst="triangle">
                <a:avLst/>
              </a:prstGeom>
              <a:gradFill>
                <a:gsLst>
                  <a:gs pos="37000">
                    <a:schemeClr val="bg1">
                      <a:alpha val="1000"/>
                    </a:schemeClr>
                  </a:gs>
                  <a:gs pos="94000">
                    <a:schemeClr val="tx2">
                      <a:lumMod val="5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949494"/>
                  </a:solidFill>
                  <a:effectLst/>
                  <a:uLnTx/>
                  <a:uFillTx/>
                  <a:latin typeface="Times New Roman" panose="02020603050405020304" pitchFamily="18" charset="0"/>
                  <a:ea typeface="微软雅黑"/>
                  <a:cs typeface="Times New Roman" panose="02020603050405020304" pitchFamily="18" charset="0"/>
                  <a:sym typeface="Arial"/>
                </a:endParaRPr>
              </a:p>
            </p:txBody>
          </p:sp>
          <p:sp>
            <p:nvSpPr>
              <p:cNvPr id="41" name="TextBox 40">
                <a:extLst>
                  <a:ext uri="{FF2B5EF4-FFF2-40B4-BE49-F238E27FC236}">
                    <a16:creationId xmlns:a16="http://schemas.microsoft.com/office/drawing/2014/main" id="{0A2B1C12-8CE4-4ED7-8638-626B44DBAABB}"/>
                  </a:ext>
                </a:extLst>
              </p:cNvPr>
              <p:cNvSpPr txBox="1"/>
              <p:nvPr/>
            </p:nvSpPr>
            <p:spPr>
              <a:xfrm>
                <a:off x="5130993" y="978016"/>
                <a:ext cx="2092571" cy="276999"/>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Տնտեսություն</a:t>
                </a:r>
                <a:endParaRPr kumimoji="0" lang="hy-AM" sz="14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Arial"/>
                </a:endParaRPr>
              </a:p>
            </p:txBody>
          </p:sp>
        </p:grpSp>
        <p:sp>
          <p:nvSpPr>
            <p:cNvPr id="43" name="TextBox 42">
              <a:extLst>
                <a:ext uri="{FF2B5EF4-FFF2-40B4-BE49-F238E27FC236}">
                  <a16:creationId xmlns:a16="http://schemas.microsoft.com/office/drawing/2014/main" id="{FCE60194-D88B-4F8B-82BA-195E98194314}"/>
                </a:ext>
              </a:extLst>
            </p:cNvPr>
            <p:cNvSpPr txBox="1"/>
            <p:nvPr/>
          </p:nvSpPr>
          <p:spPr>
            <a:xfrm>
              <a:off x="4743641" y="3335088"/>
              <a:ext cx="1160670" cy="338554"/>
            </a:xfrm>
            <a:prstGeom prst="rect">
              <a:avLst/>
            </a:prstGeom>
            <a:noFill/>
          </p:spPr>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hy-AM" sz="16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Fira Sans Extra Condensed"/>
                </a:rPr>
                <a:t>ԵՐԿԻՐ</a:t>
              </a:r>
              <a:endParaRPr kumimoji="0" lang="hy-AM" sz="1600" b="1" i="0" u="none" strike="noStrike" kern="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Arial"/>
                <a:sym typeface="Arial"/>
              </a:endParaRPr>
            </a:p>
          </p:txBody>
        </p:sp>
      </p:grpSp>
    </p:spTree>
    <p:extLst>
      <p:ext uri="{BB962C8B-B14F-4D97-AF65-F5344CB8AC3E}">
        <p14:creationId xmlns:p14="http://schemas.microsoft.com/office/powerpoint/2010/main" val="22800720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D5A8A7C-382D-05BC-B639-DC9740D9612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1556" t="37360" r="31562"/>
          <a:stretch/>
        </p:blipFill>
        <p:spPr>
          <a:xfrm rot="16200000" flipV="1">
            <a:off x="6654555" y="1266615"/>
            <a:ext cx="6858000" cy="4248148"/>
          </a:xfrm>
          <a:prstGeom prst="rect">
            <a:avLst/>
          </a:prstGeom>
        </p:spPr>
      </p:pic>
      <p:pic>
        <p:nvPicPr>
          <p:cNvPr id="2" name="Picture 1">
            <a:extLst>
              <a:ext uri="{FF2B5EF4-FFF2-40B4-BE49-F238E27FC236}">
                <a16:creationId xmlns:a16="http://schemas.microsoft.com/office/drawing/2014/main" id="{4230E5AC-1ECB-DC24-8DF3-16793461278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391651" y="-205975"/>
            <a:ext cx="2933700" cy="2147468"/>
          </a:xfrm>
          <a:prstGeom prst="rect">
            <a:avLst/>
          </a:prstGeom>
        </p:spPr>
      </p:pic>
      <p:sp>
        <p:nvSpPr>
          <p:cNvPr id="7" name="Rectangle 6">
            <a:extLst>
              <a:ext uri="{FF2B5EF4-FFF2-40B4-BE49-F238E27FC236}">
                <a16:creationId xmlns:a16="http://schemas.microsoft.com/office/drawing/2014/main" id="{9B6C161A-DFF1-8232-1024-BA072DFDE360}"/>
              </a:ext>
            </a:extLst>
          </p:cNvPr>
          <p:cNvSpPr/>
          <p:nvPr/>
        </p:nvSpPr>
        <p:spPr>
          <a:xfrm rot="16200000">
            <a:off x="-3118755" y="3118756"/>
            <a:ext cx="6858002" cy="620486"/>
          </a:xfrm>
          <a:prstGeom prst="rect">
            <a:avLst/>
          </a:prstGeom>
          <a:gradFill>
            <a:gsLst>
              <a:gs pos="0">
                <a:srgbClr val="C64130"/>
              </a:gs>
              <a:gs pos="43000">
                <a:srgbClr val="DD612E"/>
              </a:gs>
              <a:gs pos="69000">
                <a:srgbClr val="E87132"/>
              </a:gs>
              <a:gs pos="100000">
                <a:srgbClr val="F5B27F"/>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grpSp>
        <p:nvGrpSpPr>
          <p:cNvPr id="107" name="Group 106">
            <a:extLst>
              <a:ext uri="{FF2B5EF4-FFF2-40B4-BE49-F238E27FC236}">
                <a16:creationId xmlns:a16="http://schemas.microsoft.com/office/drawing/2014/main" id="{D39682CA-C758-483E-9940-083DC85420F8}"/>
              </a:ext>
            </a:extLst>
          </p:cNvPr>
          <p:cNvGrpSpPr/>
          <p:nvPr/>
        </p:nvGrpSpPr>
        <p:grpSpPr>
          <a:xfrm>
            <a:off x="612036" y="210021"/>
            <a:ext cx="10967927" cy="6437956"/>
            <a:chOff x="838026" y="254000"/>
            <a:chExt cx="10967927" cy="6437956"/>
          </a:xfrm>
        </p:grpSpPr>
        <p:grpSp>
          <p:nvGrpSpPr>
            <p:cNvPr id="108" name="Group 107">
              <a:extLst>
                <a:ext uri="{FF2B5EF4-FFF2-40B4-BE49-F238E27FC236}">
                  <a16:creationId xmlns:a16="http://schemas.microsoft.com/office/drawing/2014/main" id="{B8AE0334-08BD-4C1A-BFAF-9C8F5DB964F8}"/>
                </a:ext>
              </a:extLst>
            </p:cNvPr>
            <p:cNvGrpSpPr/>
            <p:nvPr/>
          </p:nvGrpSpPr>
          <p:grpSpPr>
            <a:xfrm>
              <a:off x="838026" y="254000"/>
              <a:ext cx="10930076" cy="6437956"/>
              <a:chOff x="835241" y="1073300"/>
              <a:chExt cx="9240290" cy="5634991"/>
            </a:xfrm>
          </p:grpSpPr>
          <p:grpSp>
            <p:nvGrpSpPr>
              <p:cNvPr id="111" name="Group 110">
                <a:extLst>
                  <a:ext uri="{FF2B5EF4-FFF2-40B4-BE49-F238E27FC236}">
                    <a16:creationId xmlns:a16="http://schemas.microsoft.com/office/drawing/2014/main" id="{2A124C72-6D82-4013-B466-D53F207DC560}"/>
                  </a:ext>
                </a:extLst>
              </p:cNvPr>
              <p:cNvGrpSpPr/>
              <p:nvPr/>
            </p:nvGrpSpPr>
            <p:grpSpPr>
              <a:xfrm>
                <a:off x="835241" y="1073300"/>
                <a:ext cx="9240290" cy="5634991"/>
                <a:chOff x="930908" y="1147859"/>
                <a:chExt cx="9240290" cy="5634991"/>
              </a:xfrm>
            </p:grpSpPr>
            <p:sp>
              <p:nvSpPr>
                <p:cNvPr id="145" name="Circle: Hollow 153">
                  <a:extLst>
                    <a:ext uri="{FF2B5EF4-FFF2-40B4-BE49-F238E27FC236}">
                      <a16:creationId xmlns:a16="http://schemas.microsoft.com/office/drawing/2014/main" id="{20E0F4CC-DB84-40E8-91B7-27FE7E9D783A}"/>
                    </a:ext>
                  </a:extLst>
                </p:cNvPr>
                <p:cNvSpPr/>
                <p:nvPr/>
              </p:nvSpPr>
              <p:spPr>
                <a:xfrm>
                  <a:off x="3893390" y="2431685"/>
                  <a:ext cx="3302665" cy="2950300"/>
                </a:xfrm>
                <a:prstGeom prst="donut">
                  <a:avLst>
                    <a:gd name="adj" fmla="val 11626"/>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6" name="Circle: Hollow 12">
                  <a:extLst>
                    <a:ext uri="{FF2B5EF4-FFF2-40B4-BE49-F238E27FC236}">
                      <a16:creationId xmlns:a16="http://schemas.microsoft.com/office/drawing/2014/main" id="{85DE5434-E912-4A25-A17A-868F1332DFAA}"/>
                    </a:ext>
                  </a:extLst>
                </p:cNvPr>
                <p:cNvSpPr/>
                <p:nvPr/>
              </p:nvSpPr>
              <p:spPr>
                <a:xfrm>
                  <a:off x="4079564" y="2580394"/>
                  <a:ext cx="2926921" cy="2666259"/>
                </a:xfrm>
                <a:prstGeom prst="donut">
                  <a:avLst>
                    <a:gd name="adj" fmla="val 11626"/>
                  </a:avLst>
                </a:prstGeom>
                <a:solidFill>
                  <a:schemeClr val="bg1">
                    <a:lumMod val="85000"/>
                  </a:schemeClr>
                </a:solidFill>
                <a:ln>
                  <a:noFill/>
                </a:ln>
                <a:effectLst>
                  <a:innerShdw blurRad="203200">
                    <a:schemeClr val="bg1">
                      <a:lumMod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147" name="Rectangle: Rounded Corners 13">
                  <a:extLst>
                    <a:ext uri="{FF2B5EF4-FFF2-40B4-BE49-F238E27FC236}">
                      <a16:creationId xmlns:a16="http://schemas.microsoft.com/office/drawing/2014/main" id="{C12F4639-A5EC-499B-B381-16BDE90AB7C5}"/>
                    </a:ext>
                  </a:extLst>
                </p:cNvPr>
                <p:cNvSpPr/>
                <p:nvPr/>
              </p:nvSpPr>
              <p:spPr>
                <a:xfrm>
                  <a:off x="6145978" y="1147859"/>
                  <a:ext cx="2202542" cy="1140774"/>
                </a:xfrm>
                <a:prstGeom prst="roundRect">
                  <a:avLst/>
                </a:prstGeom>
                <a:solidFill>
                  <a:schemeClr val="bg1"/>
                </a:solidFill>
                <a:ln w="38100">
                  <a:gradFill flip="none" rotWithShape="1">
                    <a:gsLst>
                      <a:gs pos="47000">
                        <a:schemeClr val="bg1">
                          <a:lumMod val="65000"/>
                        </a:schemeClr>
                      </a:gs>
                      <a:gs pos="50000">
                        <a:srgbClr val="FFC000"/>
                      </a:gs>
                      <a:gs pos="100000">
                        <a:srgbClr val="FFC000"/>
                      </a:gs>
                    </a:gsLst>
                    <a:lin ang="108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148" name="Connector: Elbow 15">
                  <a:extLst>
                    <a:ext uri="{FF2B5EF4-FFF2-40B4-BE49-F238E27FC236}">
                      <a16:creationId xmlns:a16="http://schemas.microsoft.com/office/drawing/2014/main" id="{66FA0668-005F-4691-AE08-1E04E9F1BCE0}"/>
                    </a:ext>
                  </a:extLst>
                </p:cNvPr>
                <p:cNvCxnSpPr/>
                <p:nvPr/>
              </p:nvCxnSpPr>
              <p:spPr>
                <a:xfrm>
                  <a:off x="5453340" y="1589229"/>
                  <a:ext cx="736034" cy="185973"/>
                </a:xfrm>
                <a:prstGeom prst="bentConnector3">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49" name="Rectangle: Rounded Corners 154">
                  <a:extLst>
                    <a:ext uri="{FF2B5EF4-FFF2-40B4-BE49-F238E27FC236}">
                      <a16:creationId xmlns:a16="http://schemas.microsoft.com/office/drawing/2014/main" id="{BE1EA03C-152A-42C7-9FE3-E71832DADBC7}"/>
                    </a:ext>
                  </a:extLst>
                </p:cNvPr>
                <p:cNvSpPr/>
                <p:nvPr/>
              </p:nvSpPr>
              <p:spPr>
                <a:xfrm>
                  <a:off x="7913363" y="3200380"/>
                  <a:ext cx="2257835" cy="1140774"/>
                </a:xfrm>
                <a:prstGeom prst="roundRect">
                  <a:avLst/>
                </a:prstGeom>
                <a:solidFill>
                  <a:schemeClr val="bg1"/>
                </a:solidFill>
                <a:ln w="38100">
                  <a:gradFill flip="none" rotWithShape="1">
                    <a:gsLst>
                      <a:gs pos="47000">
                        <a:schemeClr val="bg1">
                          <a:lumMod val="65000"/>
                        </a:schemeClr>
                      </a:gs>
                      <a:gs pos="50000">
                        <a:srgbClr val="00B0F0"/>
                      </a:gs>
                      <a:gs pos="100000">
                        <a:srgbClr val="00B0F0"/>
                      </a:gs>
                    </a:gsLst>
                    <a:lin ang="108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0" name="Rectangle: Rounded Corners 155">
                  <a:extLst>
                    <a:ext uri="{FF2B5EF4-FFF2-40B4-BE49-F238E27FC236}">
                      <a16:creationId xmlns:a16="http://schemas.microsoft.com/office/drawing/2014/main" id="{F514438D-6000-4DB9-A443-08E6070A2E4B}"/>
                    </a:ext>
                  </a:extLst>
                </p:cNvPr>
                <p:cNvSpPr/>
                <p:nvPr/>
              </p:nvSpPr>
              <p:spPr>
                <a:xfrm>
                  <a:off x="4504224" y="5642076"/>
                  <a:ext cx="2202542" cy="1140774"/>
                </a:xfrm>
                <a:prstGeom prst="roundRect">
                  <a:avLst/>
                </a:prstGeom>
                <a:solidFill>
                  <a:schemeClr val="bg1"/>
                </a:solidFill>
                <a:ln w="38100">
                  <a:gradFill flip="none" rotWithShape="1">
                    <a:gsLst>
                      <a:gs pos="47000">
                        <a:schemeClr val="bg1">
                          <a:lumMod val="65000"/>
                        </a:schemeClr>
                      </a:gs>
                      <a:gs pos="50000">
                        <a:srgbClr val="7030A0"/>
                      </a:gs>
                      <a:gs pos="100000">
                        <a:srgbClr val="7030A0"/>
                      </a:gs>
                    </a:gsLst>
                    <a:lin ang="108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1" name="Rectangle: Rounded Corners 157">
                  <a:extLst>
                    <a:ext uri="{FF2B5EF4-FFF2-40B4-BE49-F238E27FC236}">
                      <a16:creationId xmlns:a16="http://schemas.microsoft.com/office/drawing/2014/main" id="{970EDACE-B5E1-45B4-83EC-EA45843E8515}"/>
                    </a:ext>
                  </a:extLst>
                </p:cNvPr>
                <p:cNvSpPr/>
                <p:nvPr/>
              </p:nvSpPr>
              <p:spPr>
                <a:xfrm>
                  <a:off x="930908" y="3259179"/>
                  <a:ext cx="2259960" cy="1144307"/>
                </a:xfrm>
                <a:prstGeom prst="roundRect">
                  <a:avLst/>
                </a:prstGeom>
                <a:solidFill>
                  <a:schemeClr val="bg1"/>
                </a:solidFill>
                <a:ln w="38100">
                  <a:gradFill flip="none" rotWithShape="1">
                    <a:gsLst>
                      <a:gs pos="47000">
                        <a:schemeClr val="bg1">
                          <a:lumMod val="65000"/>
                        </a:schemeClr>
                      </a:gs>
                      <a:gs pos="50000">
                        <a:srgbClr val="00B050"/>
                      </a:gs>
                      <a:gs pos="100000">
                        <a:srgbClr val="00B050"/>
                      </a:gs>
                    </a:gsLst>
                    <a:lin ang="108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2" name="Rectangle: Rounded Corners 158">
                  <a:extLst>
                    <a:ext uri="{FF2B5EF4-FFF2-40B4-BE49-F238E27FC236}">
                      <a16:creationId xmlns:a16="http://schemas.microsoft.com/office/drawing/2014/main" id="{2DC32365-2848-401E-8E3C-750AE25A5D04}"/>
                    </a:ext>
                  </a:extLst>
                </p:cNvPr>
                <p:cNvSpPr/>
                <p:nvPr/>
              </p:nvSpPr>
              <p:spPr>
                <a:xfrm flipH="1">
                  <a:off x="2530440" y="1147859"/>
                  <a:ext cx="2202779" cy="1140774"/>
                </a:xfrm>
                <a:prstGeom prst="roundRect">
                  <a:avLst/>
                </a:prstGeom>
                <a:solidFill>
                  <a:schemeClr val="bg1"/>
                </a:solidFill>
                <a:ln w="38100">
                  <a:gradFill flip="none" rotWithShape="1">
                    <a:gsLst>
                      <a:gs pos="47000">
                        <a:schemeClr val="bg1">
                          <a:lumMod val="65000"/>
                        </a:schemeClr>
                      </a:gs>
                      <a:gs pos="50000">
                        <a:srgbClr val="FF6600"/>
                      </a:gs>
                      <a:gs pos="100000">
                        <a:srgbClr val="FF6600"/>
                      </a:gs>
                    </a:gsLst>
                    <a:lin ang="108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153" name="Connector: Elbow 162">
                  <a:extLst>
                    <a:ext uri="{FF2B5EF4-FFF2-40B4-BE49-F238E27FC236}">
                      <a16:creationId xmlns:a16="http://schemas.microsoft.com/office/drawing/2014/main" id="{340C93C9-5836-4426-969D-27BB8EDC5D60}"/>
                    </a:ext>
                  </a:extLst>
                </p:cNvPr>
                <p:cNvCxnSpPr>
                  <a:cxnSpLocks/>
                  <a:endCxn id="151" idx="2"/>
                </p:cNvCxnSpPr>
                <p:nvPr/>
              </p:nvCxnSpPr>
              <p:spPr>
                <a:xfrm rot="16200000" flipV="1">
                  <a:off x="1732175" y="4732199"/>
                  <a:ext cx="1772172" cy="1114745"/>
                </a:xfrm>
                <a:prstGeom prst="bentConnector3">
                  <a:avLst>
                    <a:gd name="adj1" fmla="val 50000"/>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54" name="Connector: Elbow 163">
                  <a:extLst>
                    <a:ext uri="{FF2B5EF4-FFF2-40B4-BE49-F238E27FC236}">
                      <a16:creationId xmlns:a16="http://schemas.microsoft.com/office/drawing/2014/main" id="{3F31690D-DFC1-4E14-8B1D-F07DA070DADC}"/>
                    </a:ext>
                  </a:extLst>
                </p:cNvPr>
                <p:cNvCxnSpPr>
                  <a:cxnSpLocks/>
                  <a:endCxn id="152" idx="2"/>
                </p:cNvCxnSpPr>
                <p:nvPr/>
              </p:nvCxnSpPr>
              <p:spPr>
                <a:xfrm flipV="1">
                  <a:off x="2859100" y="2288633"/>
                  <a:ext cx="772729" cy="341210"/>
                </a:xfrm>
                <a:prstGeom prst="bentConnector2">
                  <a:avLst/>
                </a:prstGeom>
                <a:ln w="38100">
                  <a:solidFill>
                    <a:srgbClr val="FF6600"/>
                  </a:solidFill>
                </a:ln>
              </p:spPr>
              <p:style>
                <a:lnRef idx="1">
                  <a:schemeClr val="accent1"/>
                </a:lnRef>
                <a:fillRef idx="0">
                  <a:schemeClr val="accent1"/>
                </a:fillRef>
                <a:effectRef idx="0">
                  <a:schemeClr val="accent1"/>
                </a:effectRef>
                <a:fontRef idx="minor">
                  <a:schemeClr val="tx1"/>
                </a:fontRef>
              </p:style>
            </p:cxnSp>
            <p:sp>
              <p:nvSpPr>
                <p:cNvPr id="155" name="TextBox 154">
                  <a:extLst>
                    <a:ext uri="{FF2B5EF4-FFF2-40B4-BE49-F238E27FC236}">
                      <a16:creationId xmlns:a16="http://schemas.microsoft.com/office/drawing/2014/main" id="{4F1C3832-0F91-44C6-86E2-4FB4C6E12A0A}"/>
                    </a:ext>
                  </a:extLst>
                </p:cNvPr>
                <p:cNvSpPr txBox="1"/>
                <p:nvPr/>
              </p:nvSpPr>
              <p:spPr>
                <a:xfrm>
                  <a:off x="964554" y="3270482"/>
                  <a:ext cx="2250194" cy="1158375"/>
                </a:xfrm>
                <a:prstGeom prst="rect">
                  <a:avLst/>
                </a:prstGeom>
                <a:noFill/>
              </p:spPr>
              <p:txBody>
                <a:bodyPr wrap="square" rtlCol="0">
                  <a:spAutoFit/>
                </a:bodyPr>
                <a:lstStyle/>
                <a:p>
                  <a:pPr marL="119063"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7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Սնունդում</a:t>
                  </a:r>
                  <a:r>
                    <a:rPr kumimoji="0" lang="en-US" sz="97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ՇՄ </a:t>
                  </a:r>
                  <a:r>
                    <a:rPr kumimoji="0" lang="en-US" sz="97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աղտոտիչների</a:t>
                  </a:r>
                  <a:r>
                    <a:rPr kumimoji="0" lang="en-US" sz="97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7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97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մոնիթոինգ</a:t>
                  </a:r>
                  <a:endParaRPr kumimoji="0" lang="en-US" sz="97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119063"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7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Սննդակարգային</a:t>
                  </a:r>
                  <a:r>
                    <a:rPr kumimoji="0" lang="en-US" sz="97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97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հետազոտ</a:t>
                  </a:r>
                  <a:r>
                    <a:rPr kumimoji="0" lang="en-US" sz="97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p>
                <a:p>
                  <a:pPr marL="119063"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7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մանրէաբանական</a:t>
                  </a:r>
                  <a:r>
                    <a:rPr kumimoji="0" lang="en-US" sz="97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97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ռիսկ</a:t>
                  </a:r>
                  <a:endParaRPr kumimoji="0" lang="en-US" sz="97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119063"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7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Սննդային</a:t>
                  </a:r>
                  <a:r>
                    <a:rPr kumimoji="0" lang="en-US" sz="97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97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միկոտոէսինների</a:t>
                  </a:r>
                  <a:endParaRPr kumimoji="0" lang="en-US" sz="97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119063"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7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97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գնահատում</a:t>
                  </a:r>
                  <a:endParaRPr kumimoji="0" lang="en-US" sz="97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119063"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7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Ս</a:t>
                  </a:r>
                  <a:r>
                    <a:rPr kumimoji="0" lang="hy-AM" sz="970" b="1" i="0" u="none" strike="noStrike" kern="1200" cap="none" spc="0" normalizeH="0" baseline="0" noProof="0" dirty="0">
                      <a:ln>
                        <a:noFill/>
                      </a:ln>
                      <a:solidFill>
                        <a:srgbClr val="000000"/>
                      </a:solidFill>
                      <a:effectLst/>
                      <a:uLnTx/>
                      <a:uFillTx/>
                      <a:latin typeface="Arial"/>
                      <a:ea typeface="+mn-ea"/>
                      <a:cs typeface="+mn-cs"/>
                    </a:rPr>
                    <a:t>նն</a:t>
                  </a:r>
                  <a:r>
                    <a:rPr kumimoji="0" lang="en-US" sz="97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դային</a:t>
                  </a:r>
                  <a:r>
                    <a:rPr kumimoji="0" lang="hy-AM" sz="970" b="1" i="0" u="none" strike="noStrike" kern="1200" cap="none" spc="0" normalizeH="0" baseline="0" noProof="0" dirty="0">
                      <a:ln>
                        <a:noFill/>
                      </a:ln>
                      <a:solidFill>
                        <a:srgbClr val="000000"/>
                      </a:solidFill>
                      <a:effectLst/>
                      <a:uLnTx/>
                      <a:uFillTx/>
                      <a:latin typeface="Arial"/>
                      <a:ea typeface="+mn-ea"/>
                      <a:cs typeface="+mn-cs"/>
                    </a:rPr>
                    <a:t> քիմիական նյութերի </a:t>
                  </a:r>
                  <a:endParaRPr kumimoji="0" lang="en-US" sz="97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7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hy-AM" sz="970" b="1" i="0" u="none" strike="noStrike" kern="1200" cap="none" spc="0" normalizeH="0" baseline="0" noProof="0" dirty="0">
                      <a:ln>
                        <a:noFill/>
                      </a:ln>
                      <a:solidFill>
                        <a:srgbClr val="000000"/>
                      </a:solidFill>
                      <a:effectLst/>
                      <a:uLnTx/>
                      <a:uFillTx/>
                      <a:latin typeface="Arial"/>
                      <a:ea typeface="+mn-ea"/>
                      <a:cs typeface="+mn-cs"/>
                    </a:rPr>
                    <a:t>սննդակարգային </a:t>
                  </a:r>
                  <a:r>
                    <a:rPr kumimoji="0" lang="en-US" sz="97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գնահատում</a:t>
                  </a:r>
                  <a:endParaRPr kumimoji="0" lang="en-US" sz="97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p:txBody>
            </p:sp>
            <p:sp>
              <p:nvSpPr>
                <p:cNvPr id="156" name="TextBox 155">
                  <a:extLst>
                    <a:ext uri="{FF2B5EF4-FFF2-40B4-BE49-F238E27FC236}">
                      <a16:creationId xmlns:a16="http://schemas.microsoft.com/office/drawing/2014/main" id="{9A6DD97B-0212-44F2-A5ED-4CF5D5CBB033}"/>
                    </a:ext>
                  </a:extLst>
                </p:cNvPr>
                <p:cNvSpPr txBox="1"/>
                <p:nvPr/>
              </p:nvSpPr>
              <p:spPr>
                <a:xfrm>
                  <a:off x="2570256" y="1219748"/>
                  <a:ext cx="2142642" cy="1023680"/>
                </a:xfrm>
                <a:prstGeom prst="rect">
                  <a:avLst/>
                </a:prstGeom>
                <a:noFill/>
              </p:spPr>
              <p:txBody>
                <a:bodyPr wrap="square" rtlCol="0">
                  <a:spAutoFit/>
                </a:bodyPr>
                <a:lstStyle/>
                <a:p>
                  <a:pPr marL="119063"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171450" algn="l"/>
                    </a:tabLst>
                    <a:defRPr/>
                  </a:pPr>
                  <a:r>
                    <a:rPr kumimoji="0" lang="hy-AM" sz="1000" b="1" i="0" u="none" strike="noStrike" kern="1200" cap="none" spc="0" normalizeH="0" baseline="0" noProof="0" dirty="0">
                      <a:ln>
                        <a:noFill/>
                      </a:ln>
                      <a:solidFill>
                        <a:srgbClr val="000000"/>
                      </a:solidFill>
                      <a:effectLst/>
                      <a:uLnTx/>
                      <a:uFillTx/>
                      <a:latin typeface="Arial"/>
                      <a:ea typeface="+mn-ea"/>
                      <a:cs typeface="+mn-cs"/>
                    </a:rPr>
                    <a:t>Ռադիոէկոլոգիական մոնի</a:t>
                  </a:r>
                  <a:r>
                    <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թ</a:t>
                  </a:r>
                  <a:r>
                    <a:rPr kumimoji="0" lang="hy-AM" sz="1000" b="1" i="0" u="none" strike="noStrike" kern="1200" cap="none" spc="0" normalizeH="0" baseline="0" noProof="0" dirty="0">
                      <a:ln>
                        <a:noFill/>
                      </a:ln>
                      <a:solidFill>
                        <a:srgbClr val="000000"/>
                      </a:solidFill>
                      <a:effectLst/>
                      <a:uLnTx/>
                      <a:uFillTx/>
                      <a:latin typeface="Arial"/>
                      <a:ea typeface="+mn-ea"/>
                      <a:cs typeface="+mn-cs"/>
                    </a:rPr>
                    <a:t>որինգ</a:t>
                  </a:r>
                  <a:endPar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119063"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171450" algn="l"/>
                    </a:tabLst>
                    <a:defRPr/>
                  </a:pP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Ռադիոէկոլոգիական</a:t>
                  </a:r>
                  <a:r>
                    <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քարտեզագրում</a:t>
                  </a:r>
                  <a:endPar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119063"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171450" algn="l"/>
                    </a:tabLst>
                    <a:defRPr/>
                  </a:pP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Ռադիոնուկլիդների</a:t>
                  </a:r>
                  <a:r>
                    <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միգրացիա</a:t>
                  </a:r>
                  <a:r>
                    <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ՇՄ-</a:t>
                  </a: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ում</a:t>
                  </a:r>
                  <a:endPar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119063"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171450" algn="l"/>
                    </a:tabLst>
                    <a:defRPr/>
                  </a:pP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Ռադոնի</a:t>
                  </a:r>
                  <a:r>
                    <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հիմնախնդիրը</a:t>
                  </a:r>
                  <a:endPar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119063"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171450" algn="l"/>
                    </a:tabLst>
                    <a:defRPr/>
                  </a:pP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Ռադիոէկոլոգիական</a:t>
                  </a:r>
                  <a:r>
                    <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գնահատում</a:t>
                  </a:r>
                  <a:endPar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p:txBody>
            </p:sp>
            <p:sp>
              <p:nvSpPr>
                <p:cNvPr id="157" name="TextBox 156">
                  <a:extLst>
                    <a:ext uri="{FF2B5EF4-FFF2-40B4-BE49-F238E27FC236}">
                      <a16:creationId xmlns:a16="http://schemas.microsoft.com/office/drawing/2014/main" id="{7C8FC069-81F7-41CB-AA9A-7956B5E362BB}"/>
                    </a:ext>
                  </a:extLst>
                </p:cNvPr>
                <p:cNvSpPr txBox="1"/>
                <p:nvPr/>
              </p:nvSpPr>
              <p:spPr>
                <a:xfrm>
                  <a:off x="4541420" y="5716758"/>
                  <a:ext cx="2175515" cy="942864"/>
                </a:xfrm>
                <a:prstGeom prst="rect">
                  <a:avLst/>
                </a:prstGeom>
                <a:noFill/>
              </p:spPr>
              <p:txBody>
                <a:bodyPr wrap="square" rtlCol="0">
                  <a:spAutoFit/>
                </a:bodyPr>
                <a:lstStyle/>
                <a:p>
                  <a:pPr marL="0"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hy-AM" sz="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mn-cs"/>
                    </a:rPr>
                    <a:t>Բնական արոտավայրերի</a:t>
                  </a:r>
                </a:p>
                <a:p>
                  <a:pPr marL="0"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hy-AM" sz="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mn-cs"/>
                    </a:rPr>
                    <a:t>Արտադրողականության</a:t>
                  </a:r>
                  <a:r>
                    <a:rPr kumimoji="0" lang="en-US" sz="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mn-cs"/>
                    </a:rPr>
                    <a:t> </a:t>
                  </a:r>
                  <a:r>
                    <a:rPr kumimoji="0" lang="hy-AM" sz="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mn-cs"/>
                    </a:rPr>
                    <a:t>մոնիթորինգ</a:t>
                  </a:r>
                </a:p>
                <a:p>
                  <a:pPr marL="0"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hy-AM" sz="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mn-cs"/>
                    </a:rPr>
                    <a:t>Կերերի սննդային և էներգետիկ  </a:t>
                  </a:r>
                  <a:r>
                    <a:rPr kumimoji="0" lang="en-US" sz="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mn-cs"/>
                    </a:rPr>
                    <a:t>    </a:t>
                  </a:r>
                  <a:r>
                    <a:rPr kumimoji="0" lang="hy-AM" sz="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mn-cs"/>
                    </a:rPr>
                    <a:t>արժեք</a:t>
                  </a:r>
                </a:p>
                <a:p>
                  <a:pPr marL="0"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hy-AM" sz="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mn-cs"/>
                    </a:rPr>
                    <a:t>Դեգրադացված հողահանդակների </a:t>
                  </a:r>
                  <a:r>
                    <a:rPr kumimoji="0" lang="en-US" sz="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mn-cs"/>
                    </a:rPr>
                    <a:t>    </a:t>
                  </a:r>
                  <a:r>
                    <a:rPr kumimoji="0" lang="hy-AM" sz="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mn-cs"/>
                    </a:rPr>
                    <a:t>բարելավում</a:t>
                  </a:r>
                </a:p>
                <a:p>
                  <a:pPr marL="0"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hy-AM" sz="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mn-cs"/>
                    </a:rPr>
                    <a:t>Որոճող կենդանիների ռոտացիոն</a:t>
                  </a:r>
                  <a:endParaRPr kumimoji="0" lang="en-US" sz="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mn-cs"/>
                  </a:endParaRPr>
                </a:p>
                <a:p>
                  <a:pPr marL="0"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hy-AM" sz="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mn-cs"/>
                    </a:rPr>
                    <a:t>արոտավայրերի սխեմայի մշակում</a:t>
                  </a:r>
                  <a:endParaRPr kumimoji="0" lang="en-US" sz="800" b="1" i="0" u="none" strike="noStrike" kern="120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mn-cs"/>
                  </a:endParaRPr>
                </a:p>
              </p:txBody>
            </p:sp>
            <p:cxnSp>
              <p:nvCxnSpPr>
                <p:cNvPr id="158" name="Connector: Elbow 160">
                  <a:extLst>
                    <a:ext uri="{FF2B5EF4-FFF2-40B4-BE49-F238E27FC236}">
                      <a16:creationId xmlns:a16="http://schemas.microsoft.com/office/drawing/2014/main" id="{C98B8820-0DBA-4EFF-A309-D5AFB055D0BD}"/>
                    </a:ext>
                  </a:extLst>
                </p:cNvPr>
                <p:cNvCxnSpPr>
                  <a:cxnSpLocks/>
                </p:cNvCxnSpPr>
                <p:nvPr/>
              </p:nvCxnSpPr>
              <p:spPr>
                <a:xfrm rot="10800000" flipV="1">
                  <a:off x="4761246" y="1589229"/>
                  <a:ext cx="692093" cy="185973"/>
                </a:xfrm>
                <a:prstGeom prst="bentConnector3">
                  <a:avLst>
                    <a:gd name="adj1" fmla="val 50000"/>
                  </a:avLst>
                </a:prstGeom>
                <a:ln w="38100">
                  <a:solidFill>
                    <a:srgbClr val="FF6600"/>
                  </a:solidFill>
                </a:ln>
              </p:spPr>
              <p:style>
                <a:lnRef idx="1">
                  <a:schemeClr val="accent1"/>
                </a:lnRef>
                <a:fillRef idx="0">
                  <a:schemeClr val="accent1"/>
                </a:fillRef>
                <a:effectRef idx="0">
                  <a:schemeClr val="accent1"/>
                </a:effectRef>
                <a:fontRef idx="minor">
                  <a:schemeClr val="tx1"/>
                </a:fontRef>
              </p:style>
            </p:cxnSp>
            <p:cxnSp>
              <p:nvCxnSpPr>
                <p:cNvPr id="159" name="Connector: Elbow 163">
                  <a:extLst>
                    <a:ext uri="{FF2B5EF4-FFF2-40B4-BE49-F238E27FC236}">
                      <a16:creationId xmlns:a16="http://schemas.microsoft.com/office/drawing/2014/main" id="{68B7ABF4-B61D-4279-9C14-525C61C3227C}"/>
                    </a:ext>
                  </a:extLst>
                </p:cNvPr>
                <p:cNvCxnSpPr>
                  <a:cxnSpLocks/>
                  <a:endCxn id="147" idx="2"/>
                </p:cNvCxnSpPr>
                <p:nvPr/>
              </p:nvCxnSpPr>
              <p:spPr>
                <a:xfrm rot="10800000">
                  <a:off x="7247252" y="2288634"/>
                  <a:ext cx="1067583" cy="428010"/>
                </a:xfrm>
                <a:prstGeom prst="bentConnector2">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160" name="Connector: Elbow 159">
                  <a:extLst>
                    <a:ext uri="{FF2B5EF4-FFF2-40B4-BE49-F238E27FC236}">
                      <a16:creationId xmlns:a16="http://schemas.microsoft.com/office/drawing/2014/main" id="{CB2AFAF9-5D5A-4233-BC09-033E410773A3}"/>
                    </a:ext>
                  </a:extLst>
                </p:cNvPr>
                <p:cNvCxnSpPr>
                  <a:cxnSpLocks/>
                </p:cNvCxnSpPr>
                <p:nvPr/>
              </p:nvCxnSpPr>
              <p:spPr>
                <a:xfrm rot="10800000" flipV="1">
                  <a:off x="1668727" y="2629843"/>
                  <a:ext cx="1190375" cy="629334"/>
                </a:xfrm>
                <a:prstGeom prst="bentConnector3">
                  <a:avLst>
                    <a:gd name="adj1" fmla="val 50000"/>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61" name="Connector: Elbow 15">
                  <a:extLst>
                    <a:ext uri="{FF2B5EF4-FFF2-40B4-BE49-F238E27FC236}">
                      <a16:creationId xmlns:a16="http://schemas.microsoft.com/office/drawing/2014/main" id="{5B0C6362-9B89-46A1-9DEA-D75A021D7438}"/>
                    </a:ext>
                  </a:extLst>
                </p:cNvPr>
                <p:cNvCxnSpPr/>
                <p:nvPr/>
              </p:nvCxnSpPr>
              <p:spPr>
                <a:xfrm>
                  <a:off x="8271380" y="2716642"/>
                  <a:ext cx="760156" cy="514485"/>
                </a:xfrm>
                <a:prstGeom prst="bentConnector2">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162" name="Connector: Elbow 15">
                  <a:extLst>
                    <a:ext uri="{FF2B5EF4-FFF2-40B4-BE49-F238E27FC236}">
                      <a16:creationId xmlns:a16="http://schemas.microsoft.com/office/drawing/2014/main" id="{E93051F6-7EAB-42EA-A478-9D0818B3B5C2}"/>
                    </a:ext>
                  </a:extLst>
                </p:cNvPr>
                <p:cNvCxnSpPr>
                  <a:cxnSpLocks/>
                </p:cNvCxnSpPr>
                <p:nvPr/>
              </p:nvCxnSpPr>
              <p:spPr>
                <a:xfrm flipV="1">
                  <a:off x="3190868" y="6212461"/>
                  <a:ext cx="1303185" cy="2"/>
                </a:xfrm>
                <a:prstGeom prst="bentConnector3">
                  <a:avLst/>
                </a:prstGeom>
                <a:ln w="3810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163" name="Connector: Elbow 163">
                  <a:extLst>
                    <a:ext uri="{FF2B5EF4-FFF2-40B4-BE49-F238E27FC236}">
                      <a16:creationId xmlns:a16="http://schemas.microsoft.com/office/drawing/2014/main" id="{089B36BA-D60B-4280-BDDF-2695E756746C}"/>
                    </a:ext>
                  </a:extLst>
                </p:cNvPr>
                <p:cNvCxnSpPr>
                  <a:cxnSpLocks/>
                </p:cNvCxnSpPr>
                <p:nvPr/>
              </p:nvCxnSpPr>
              <p:spPr>
                <a:xfrm flipV="1">
                  <a:off x="7881363" y="4341157"/>
                  <a:ext cx="1150171" cy="575198"/>
                </a:xfrm>
                <a:prstGeom prst="bentConnector3">
                  <a:avLst>
                    <a:gd name="adj1" fmla="val 100274"/>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164" name="Connector: Elbow 163">
                  <a:extLst>
                    <a:ext uri="{FF2B5EF4-FFF2-40B4-BE49-F238E27FC236}">
                      <a16:creationId xmlns:a16="http://schemas.microsoft.com/office/drawing/2014/main" id="{5C1A2D69-FF0E-47C0-A2FD-934D07BEEB6B}"/>
                    </a:ext>
                  </a:extLst>
                </p:cNvPr>
                <p:cNvCxnSpPr>
                  <a:cxnSpLocks/>
                  <a:stCxn id="150" idx="3"/>
                </p:cNvCxnSpPr>
                <p:nvPr/>
              </p:nvCxnSpPr>
              <p:spPr>
                <a:xfrm flipV="1">
                  <a:off x="6706766" y="4905081"/>
                  <a:ext cx="1168784" cy="1307382"/>
                </a:xfrm>
                <a:prstGeom prst="bentConnector2">
                  <a:avLst/>
                </a:prstGeom>
                <a:ln w="38100">
                  <a:solidFill>
                    <a:srgbClr val="7030A0"/>
                  </a:solidFill>
                </a:ln>
              </p:spPr>
              <p:style>
                <a:lnRef idx="1">
                  <a:schemeClr val="accent1"/>
                </a:lnRef>
                <a:fillRef idx="0">
                  <a:schemeClr val="accent1"/>
                </a:fillRef>
                <a:effectRef idx="0">
                  <a:schemeClr val="accent1"/>
                </a:effectRef>
                <a:fontRef idx="minor">
                  <a:schemeClr val="tx1"/>
                </a:fontRef>
              </p:style>
            </p:cxnSp>
          </p:grpSp>
          <p:grpSp>
            <p:nvGrpSpPr>
              <p:cNvPr id="112" name="Group 111">
                <a:extLst>
                  <a:ext uri="{FF2B5EF4-FFF2-40B4-BE49-F238E27FC236}">
                    <a16:creationId xmlns:a16="http://schemas.microsoft.com/office/drawing/2014/main" id="{7A94456A-0BE2-44E4-9DC0-76B44B31A5A0}"/>
                  </a:ext>
                </a:extLst>
              </p:cNvPr>
              <p:cNvGrpSpPr/>
              <p:nvPr/>
            </p:nvGrpSpPr>
            <p:grpSpPr>
              <a:xfrm rot="931519">
                <a:off x="3613968" y="2095301"/>
                <a:ext cx="3669979" cy="3044248"/>
                <a:chOff x="4161205" y="1390087"/>
                <a:chExt cx="4178854" cy="3498253"/>
              </a:xfrm>
            </p:grpSpPr>
            <p:sp>
              <p:nvSpPr>
                <p:cNvPr id="114" name="Freeform: Shape 95">
                  <a:extLst>
                    <a:ext uri="{FF2B5EF4-FFF2-40B4-BE49-F238E27FC236}">
                      <a16:creationId xmlns:a16="http://schemas.microsoft.com/office/drawing/2014/main" id="{374C045C-4373-4138-BC6E-EC908A78E293}"/>
                    </a:ext>
                  </a:extLst>
                </p:cNvPr>
                <p:cNvSpPr/>
                <p:nvPr/>
              </p:nvSpPr>
              <p:spPr>
                <a:xfrm rot="4439732">
                  <a:off x="6361143" y="3471411"/>
                  <a:ext cx="623546" cy="1603883"/>
                </a:xfrm>
                <a:custGeom>
                  <a:avLst/>
                  <a:gdLst>
                    <a:gd name="connsiteX0" fmla="*/ 0 w 520686"/>
                    <a:gd name="connsiteY0" fmla="*/ 208307 h 1176240"/>
                    <a:gd name="connsiteX1" fmla="*/ 360799 w 520686"/>
                    <a:gd name="connsiteY1" fmla="*/ 0 h 1176240"/>
                    <a:gd name="connsiteX2" fmla="*/ 375934 w 520686"/>
                    <a:gd name="connsiteY2" fmla="*/ 24914 h 1176240"/>
                    <a:gd name="connsiteX3" fmla="*/ 520686 w 520686"/>
                    <a:gd name="connsiteY3" fmla="*/ 596582 h 1176240"/>
                    <a:gd name="connsiteX4" fmla="*/ 375934 w 520686"/>
                    <a:gd name="connsiteY4" fmla="*/ 1168250 h 1176240"/>
                    <a:gd name="connsiteX5" fmla="*/ 371080 w 520686"/>
                    <a:gd name="connsiteY5" fmla="*/ 1176240 h 1176240"/>
                    <a:gd name="connsiteX6" fmla="*/ 9448 w 520686"/>
                    <a:gd name="connsiteY6" fmla="*/ 967451 h 1176240"/>
                    <a:gd name="connsiteX7" fmla="*/ 44856 w 520686"/>
                    <a:gd name="connsiteY7" fmla="*/ 902216 h 1176240"/>
                    <a:gd name="connsiteX8" fmla="*/ 106560 w 520686"/>
                    <a:gd name="connsiteY8" fmla="*/ 596582 h 1176240"/>
                    <a:gd name="connsiteX9" fmla="*/ 44856 w 520686"/>
                    <a:gd name="connsiteY9" fmla="*/ 290948 h 1176240"/>
                    <a:gd name="connsiteX10" fmla="*/ 0 w 520686"/>
                    <a:gd name="connsiteY10" fmla="*/ 208307 h 117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0686" h="1176240">
                      <a:moveTo>
                        <a:pt x="0" y="208307"/>
                      </a:moveTo>
                      <a:lnTo>
                        <a:pt x="360799" y="0"/>
                      </a:lnTo>
                      <a:lnTo>
                        <a:pt x="375934" y="24914"/>
                      </a:lnTo>
                      <a:cubicBezTo>
                        <a:pt x="468249" y="194850"/>
                        <a:pt x="520686" y="389592"/>
                        <a:pt x="520686" y="596582"/>
                      </a:cubicBezTo>
                      <a:cubicBezTo>
                        <a:pt x="520686" y="803571"/>
                        <a:pt x="468249" y="998314"/>
                        <a:pt x="375934" y="1168250"/>
                      </a:cubicBezTo>
                      <a:lnTo>
                        <a:pt x="371080" y="1176240"/>
                      </a:lnTo>
                      <a:lnTo>
                        <a:pt x="9448" y="967451"/>
                      </a:lnTo>
                      <a:lnTo>
                        <a:pt x="44856" y="902216"/>
                      </a:lnTo>
                      <a:cubicBezTo>
                        <a:pt x="84589" y="808276"/>
                        <a:pt x="106560" y="704995"/>
                        <a:pt x="106560" y="596582"/>
                      </a:cubicBezTo>
                      <a:cubicBezTo>
                        <a:pt x="106560" y="488169"/>
                        <a:pt x="84589" y="384888"/>
                        <a:pt x="44856" y="290948"/>
                      </a:cubicBezTo>
                      <a:lnTo>
                        <a:pt x="0" y="208307"/>
                      </a:lnTo>
                      <a:close/>
                    </a:path>
                  </a:pathLst>
                </a:cu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nvGrpSpPr>
                <p:cNvPr id="115" name="Group 114">
                  <a:extLst>
                    <a:ext uri="{FF2B5EF4-FFF2-40B4-BE49-F238E27FC236}">
                      <a16:creationId xmlns:a16="http://schemas.microsoft.com/office/drawing/2014/main" id="{E8A1E8C8-6E50-48DB-9B96-E454DE033B5B}"/>
                    </a:ext>
                  </a:extLst>
                </p:cNvPr>
                <p:cNvGrpSpPr/>
                <p:nvPr/>
              </p:nvGrpSpPr>
              <p:grpSpPr>
                <a:xfrm rot="1650687">
                  <a:off x="6432745" y="2684956"/>
                  <a:ext cx="1907314" cy="2100951"/>
                  <a:chOff x="6683374" y="2345292"/>
                  <a:chExt cx="1612081" cy="1951957"/>
                </a:xfrm>
              </p:grpSpPr>
              <p:sp>
                <p:nvSpPr>
                  <p:cNvPr id="137" name="Freeform: Shape 111">
                    <a:extLst>
                      <a:ext uri="{FF2B5EF4-FFF2-40B4-BE49-F238E27FC236}">
                        <a16:creationId xmlns:a16="http://schemas.microsoft.com/office/drawing/2014/main" id="{0214BEC7-0A3B-416A-9D4C-803C282A7C73}"/>
                      </a:ext>
                    </a:extLst>
                  </p:cNvPr>
                  <p:cNvSpPr/>
                  <p:nvPr/>
                </p:nvSpPr>
                <p:spPr>
                  <a:xfrm rot="5400000">
                    <a:off x="6742383" y="2388080"/>
                    <a:ext cx="984663" cy="899087"/>
                  </a:xfrm>
                  <a:custGeom>
                    <a:avLst/>
                    <a:gdLst>
                      <a:gd name="connsiteX0" fmla="*/ 0 w 949774"/>
                      <a:gd name="connsiteY0" fmla="*/ 576733 h 784410"/>
                      <a:gd name="connsiteX1" fmla="*/ 31475 w 949774"/>
                      <a:gd name="connsiteY1" fmla="*/ 524923 h 784410"/>
                      <a:gd name="connsiteX2" fmla="*/ 903348 w 949774"/>
                      <a:gd name="connsiteY2" fmla="*/ 2345 h 784410"/>
                      <a:gd name="connsiteX3" fmla="*/ 949774 w 949774"/>
                      <a:gd name="connsiteY3" fmla="*/ 0 h 784410"/>
                      <a:gd name="connsiteX4" fmla="*/ 949774 w 949774"/>
                      <a:gd name="connsiteY4" fmla="*/ 414127 h 784410"/>
                      <a:gd name="connsiteX5" fmla="*/ 945690 w 949774"/>
                      <a:gd name="connsiteY5" fmla="*/ 414333 h 784410"/>
                      <a:gd name="connsiteX6" fmla="*/ 374875 w 949774"/>
                      <a:gd name="connsiteY6" fmla="*/ 756464 h 784410"/>
                      <a:gd name="connsiteX7" fmla="*/ 359707 w 949774"/>
                      <a:gd name="connsiteY7" fmla="*/ 784410 h 784410"/>
                      <a:gd name="connsiteX8" fmla="*/ 0 w 949774"/>
                      <a:gd name="connsiteY8" fmla="*/ 576733 h 784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774" h="784410">
                        <a:moveTo>
                          <a:pt x="0" y="576733"/>
                        </a:moveTo>
                        <a:lnTo>
                          <a:pt x="31475" y="524923"/>
                        </a:lnTo>
                        <a:cubicBezTo>
                          <a:pt x="225450" y="237803"/>
                          <a:pt x="540490" y="39195"/>
                          <a:pt x="903348" y="2345"/>
                        </a:cubicBezTo>
                        <a:lnTo>
                          <a:pt x="949774" y="0"/>
                        </a:lnTo>
                        <a:lnTo>
                          <a:pt x="949774" y="414127"/>
                        </a:lnTo>
                        <a:lnTo>
                          <a:pt x="945690" y="414333"/>
                        </a:lnTo>
                        <a:cubicBezTo>
                          <a:pt x="708127" y="438459"/>
                          <a:pt x="501870" y="568487"/>
                          <a:pt x="374875" y="756464"/>
                        </a:cubicBezTo>
                        <a:lnTo>
                          <a:pt x="359707" y="784410"/>
                        </a:lnTo>
                        <a:lnTo>
                          <a:pt x="0" y="576733"/>
                        </a:lnTo>
                        <a:close/>
                      </a:path>
                    </a:pathLst>
                  </a:cu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nvGrpSpPr>
                  <p:cNvPr id="138" name="Group 137">
                    <a:extLst>
                      <a:ext uri="{FF2B5EF4-FFF2-40B4-BE49-F238E27FC236}">
                        <a16:creationId xmlns:a16="http://schemas.microsoft.com/office/drawing/2014/main" id="{4A1C28AD-7B60-4B1E-AEC8-5B1844941AA5}"/>
                      </a:ext>
                    </a:extLst>
                  </p:cNvPr>
                  <p:cNvGrpSpPr/>
                  <p:nvPr/>
                </p:nvGrpSpPr>
                <p:grpSpPr>
                  <a:xfrm>
                    <a:off x="6683374" y="2473642"/>
                    <a:ext cx="1612081" cy="1823607"/>
                    <a:chOff x="6683374" y="2473642"/>
                    <a:chExt cx="1612081" cy="1823607"/>
                  </a:xfrm>
                </p:grpSpPr>
                <p:sp>
                  <p:nvSpPr>
                    <p:cNvPr id="139" name="Oval 143">
                      <a:extLst>
                        <a:ext uri="{FF2B5EF4-FFF2-40B4-BE49-F238E27FC236}">
                          <a16:creationId xmlns:a16="http://schemas.microsoft.com/office/drawing/2014/main" id="{2E43A9B1-E43C-4E7C-BEB7-34CD88370100}"/>
                        </a:ext>
                      </a:extLst>
                    </p:cNvPr>
                    <p:cNvSpPr/>
                    <p:nvPr/>
                  </p:nvSpPr>
                  <p:spPr>
                    <a:xfrm>
                      <a:off x="6683374" y="2473642"/>
                      <a:ext cx="777383" cy="500347"/>
                    </a:xfrm>
                    <a:prstGeom prst="ellipse">
                      <a:avLst/>
                    </a:prstGeom>
                    <a:solidFill>
                      <a:schemeClr val="tx1">
                        <a:alpha val="26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40" name="Oval 144">
                      <a:extLst>
                        <a:ext uri="{FF2B5EF4-FFF2-40B4-BE49-F238E27FC236}">
                          <a16:creationId xmlns:a16="http://schemas.microsoft.com/office/drawing/2014/main" id="{AAE36862-67F0-442C-8503-79E17BACEB24}"/>
                        </a:ext>
                      </a:extLst>
                    </p:cNvPr>
                    <p:cNvSpPr/>
                    <p:nvPr/>
                  </p:nvSpPr>
                  <p:spPr>
                    <a:xfrm rot="3258850">
                      <a:off x="6964482" y="3441121"/>
                      <a:ext cx="900385" cy="553175"/>
                    </a:xfrm>
                    <a:prstGeom prst="ellipse">
                      <a:avLst/>
                    </a:prstGeom>
                    <a:solidFill>
                      <a:schemeClr val="tx1">
                        <a:alpha val="26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nvGrpSpPr>
                    <p:cNvPr id="141" name="Группа 3">
                      <a:extLst>
                        <a:ext uri="{FF2B5EF4-FFF2-40B4-BE49-F238E27FC236}">
                          <a16:creationId xmlns:a16="http://schemas.microsoft.com/office/drawing/2014/main" id="{5A917D89-7211-4AC1-B790-44D0E94F2A67}"/>
                        </a:ext>
                      </a:extLst>
                    </p:cNvPr>
                    <p:cNvGrpSpPr/>
                    <p:nvPr/>
                  </p:nvGrpSpPr>
                  <p:grpSpPr>
                    <a:xfrm>
                      <a:off x="7228882" y="2635225"/>
                      <a:ext cx="1066573" cy="1662024"/>
                      <a:chOff x="5762962" y="2674399"/>
                      <a:chExt cx="974564" cy="1575266"/>
                    </a:xfrm>
                  </p:grpSpPr>
                  <p:sp>
                    <p:nvSpPr>
                      <p:cNvPr id="142" name="Isosceles Triangle 139">
                        <a:extLst>
                          <a:ext uri="{FF2B5EF4-FFF2-40B4-BE49-F238E27FC236}">
                            <a16:creationId xmlns:a16="http://schemas.microsoft.com/office/drawing/2014/main" id="{AAD2A943-F37D-4E17-8D06-F0323E0CDE3E}"/>
                          </a:ext>
                        </a:extLst>
                      </p:cNvPr>
                      <p:cNvSpPr/>
                      <p:nvPr/>
                    </p:nvSpPr>
                    <p:spPr>
                      <a:xfrm rot="7200000">
                        <a:off x="6186716" y="3698855"/>
                        <a:ext cx="706551" cy="395069"/>
                      </a:xfrm>
                      <a:prstGeom prst="triangl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43" name="Freeform: Shape 133">
                        <a:extLst>
                          <a:ext uri="{FF2B5EF4-FFF2-40B4-BE49-F238E27FC236}">
                            <a16:creationId xmlns:a16="http://schemas.microsoft.com/office/drawing/2014/main" id="{51DF8C99-0E91-46B2-9623-A81061B0A3D9}"/>
                          </a:ext>
                        </a:extLst>
                      </p:cNvPr>
                      <p:cNvSpPr/>
                      <p:nvPr/>
                    </p:nvSpPr>
                    <p:spPr>
                      <a:xfrm rot="15924281">
                        <a:off x="5816981" y="3216411"/>
                        <a:ext cx="726037" cy="834076"/>
                      </a:xfrm>
                      <a:custGeom>
                        <a:avLst/>
                        <a:gdLst>
                          <a:gd name="connsiteX0" fmla="*/ 0 w 949774"/>
                          <a:gd name="connsiteY0" fmla="*/ 576733 h 784410"/>
                          <a:gd name="connsiteX1" fmla="*/ 31475 w 949774"/>
                          <a:gd name="connsiteY1" fmla="*/ 524923 h 784410"/>
                          <a:gd name="connsiteX2" fmla="*/ 903348 w 949774"/>
                          <a:gd name="connsiteY2" fmla="*/ 2345 h 784410"/>
                          <a:gd name="connsiteX3" fmla="*/ 949774 w 949774"/>
                          <a:gd name="connsiteY3" fmla="*/ 0 h 784410"/>
                          <a:gd name="connsiteX4" fmla="*/ 949774 w 949774"/>
                          <a:gd name="connsiteY4" fmla="*/ 414127 h 784410"/>
                          <a:gd name="connsiteX5" fmla="*/ 945690 w 949774"/>
                          <a:gd name="connsiteY5" fmla="*/ 414333 h 784410"/>
                          <a:gd name="connsiteX6" fmla="*/ 374875 w 949774"/>
                          <a:gd name="connsiteY6" fmla="*/ 756464 h 784410"/>
                          <a:gd name="connsiteX7" fmla="*/ 359707 w 949774"/>
                          <a:gd name="connsiteY7" fmla="*/ 784410 h 784410"/>
                          <a:gd name="connsiteX8" fmla="*/ 0 w 949774"/>
                          <a:gd name="connsiteY8" fmla="*/ 576733 h 784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774" h="784410">
                            <a:moveTo>
                              <a:pt x="0" y="576733"/>
                            </a:moveTo>
                            <a:lnTo>
                              <a:pt x="31475" y="524923"/>
                            </a:lnTo>
                            <a:cubicBezTo>
                              <a:pt x="225450" y="237803"/>
                              <a:pt x="540490" y="39195"/>
                              <a:pt x="903348" y="2345"/>
                            </a:cubicBezTo>
                            <a:lnTo>
                              <a:pt x="949774" y="0"/>
                            </a:lnTo>
                            <a:lnTo>
                              <a:pt x="949774" y="414127"/>
                            </a:lnTo>
                            <a:lnTo>
                              <a:pt x="945690" y="414333"/>
                            </a:lnTo>
                            <a:cubicBezTo>
                              <a:pt x="708127" y="438459"/>
                              <a:pt x="501870" y="568487"/>
                              <a:pt x="374875" y="756464"/>
                            </a:cubicBezTo>
                            <a:lnTo>
                              <a:pt x="359707" y="784410"/>
                            </a:lnTo>
                            <a:lnTo>
                              <a:pt x="0" y="576733"/>
                            </a:lnTo>
                            <a:close/>
                          </a:path>
                        </a:pathLst>
                      </a:cu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44" name="TextBox 143">
                        <a:extLst>
                          <a:ext uri="{FF2B5EF4-FFF2-40B4-BE49-F238E27FC236}">
                            <a16:creationId xmlns:a16="http://schemas.microsoft.com/office/drawing/2014/main" id="{F9D796B9-7E93-43F7-895C-7B1B8A064709}"/>
                          </a:ext>
                        </a:extLst>
                      </p:cNvPr>
                      <p:cNvSpPr txBox="1"/>
                      <p:nvPr/>
                    </p:nvSpPr>
                    <p:spPr>
                      <a:xfrm rot="3196825">
                        <a:off x="5321611" y="3255963"/>
                        <a:ext cx="1437547" cy="274420"/>
                      </a:xfrm>
                      <a:prstGeom prst="rect">
                        <a:avLst/>
                      </a:prstGeom>
                      <a:noFill/>
                    </p:spPr>
                    <p:txBody>
                      <a:bodyPr wrap="none" rtlCol="0">
                        <a:prstTxWarp prst="textChevronInverted">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a:ln>
                              <a:noFill/>
                            </a:ln>
                            <a:solidFill>
                              <a:prstClr val="white"/>
                            </a:solidFill>
                            <a:effectLst/>
                            <a:uLnTx/>
                            <a:uFillTx/>
                            <a:latin typeface="Verdana" panose="020B0604030504040204" pitchFamily="34" charset="0"/>
                            <a:ea typeface="Verdana" panose="020B0604030504040204" pitchFamily="34" charset="0"/>
                            <a:cs typeface="+mn-cs"/>
                          </a:rPr>
                          <a:t>Կ</a:t>
                        </a:r>
                        <a:r>
                          <a:rPr kumimoji="0" lang="hy-AM" sz="800" b="1" i="0" u="none" strike="noStrike" kern="1200" cap="none" spc="0" normalizeH="0" baseline="0" noProof="0" dirty="0">
                            <a:ln>
                              <a:noFill/>
                            </a:ln>
                            <a:solidFill>
                              <a:prstClr val="white"/>
                            </a:solidFill>
                            <a:effectLst/>
                            <a:uLnTx/>
                            <a:uFillTx/>
                            <a:latin typeface="Verdana" panose="020B0604030504040204" pitchFamily="34" charset="0"/>
                            <a:ea typeface="Verdana" panose="020B0604030504040204" pitchFamily="34" charset="0"/>
                            <a:cs typeface="+mn-cs"/>
                          </a:rPr>
                          <a:t>ենսաէներգետիկա և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a:ln>
                              <a:noFill/>
                            </a:ln>
                            <a:solidFill>
                              <a:prstClr val="white"/>
                            </a:solidFill>
                            <a:effectLst/>
                            <a:uLnTx/>
                            <a:uFillTx/>
                            <a:latin typeface="Verdana" panose="020B0604030504040204" pitchFamily="34" charset="0"/>
                            <a:ea typeface="Verdana" panose="020B0604030504040204" pitchFamily="34" charset="0"/>
                            <a:cs typeface="+mn-cs"/>
                          </a:rPr>
                          <a:t>Կ</a:t>
                        </a:r>
                        <a:r>
                          <a:rPr kumimoji="0" lang="hy-AM" sz="800" b="1" i="0" u="none" strike="noStrike" kern="1200" cap="none" spc="0" normalizeH="0" baseline="0" noProof="0" dirty="0">
                            <a:ln>
                              <a:noFill/>
                            </a:ln>
                            <a:solidFill>
                              <a:prstClr val="white"/>
                            </a:solidFill>
                            <a:effectLst/>
                            <a:uLnTx/>
                            <a:uFillTx/>
                            <a:latin typeface="Verdana" panose="020B0604030504040204" pitchFamily="34" charset="0"/>
                            <a:ea typeface="Verdana" panose="020B0604030504040204" pitchFamily="34" charset="0"/>
                            <a:cs typeface="+mn-cs"/>
                          </a:rPr>
                          <a:t>երի որակ</a:t>
                        </a:r>
                      </a:p>
                    </p:txBody>
                  </p:sp>
                </p:grpSp>
              </p:grpSp>
            </p:grpSp>
            <p:sp>
              <p:nvSpPr>
                <p:cNvPr id="116" name="Freeform: Shape 113">
                  <a:extLst>
                    <a:ext uri="{FF2B5EF4-FFF2-40B4-BE49-F238E27FC236}">
                      <a16:creationId xmlns:a16="http://schemas.microsoft.com/office/drawing/2014/main" id="{1256116C-AB64-48E7-8E5E-6BCFCFA8D76A}"/>
                    </a:ext>
                  </a:extLst>
                </p:cNvPr>
                <p:cNvSpPr/>
                <p:nvPr/>
              </p:nvSpPr>
              <p:spPr>
                <a:xfrm rot="5400000">
                  <a:off x="6058991" y="1776175"/>
                  <a:ext cx="530019" cy="1308823"/>
                </a:xfrm>
                <a:custGeom>
                  <a:avLst/>
                  <a:gdLst>
                    <a:gd name="connsiteX0" fmla="*/ 0 w 511239"/>
                    <a:gd name="connsiteY0" fmla="*/ 579658 h 1141884"/>
                    <a:gd name="connsiteX1" fmla="*/ 144752 w 511239"/>
                    <a:gd name="connsiteY1" fmla="*/ 7990 h 1141884"/>
                    <a:gd name="connsiteX2" fmla="*/ 149606 w 511239"/>
                    <a:gd name="connsiteY2" fmla="*/ 0 h 1141884"/>
                    <a:gd name="connsiteX3" fmla="*/ 511239 w 511239"/>
                    <a:gd name="connsiteY3" fmla="*/ 208789 h 1141884"/>
                    <a:gd name="connsiteX4" fmla="*/ 475831 w 511239"/>
                    <a:gd name="connsiteY4" fmla="*/ 274024 h 1141884"/>
                    <a:gd name="connsiteX5" fmla="*/ 414126 w 511239"/>
                    <a:gd name="connsiteY5" fmla="*/ 579658 h 1141884"/>
                    <a:gd name="connsiteX6" fmla="*/ 475831 w 511239"/>
                    <a:gd name="connsiteY6" fmla="*/ 885292 h 1141884"/>
                    <a:gd name="connsiteX7" fmla="*/ 501792 w 511239"/>
                    <a:gd name="connsiteY7" fmla="*/ 933121 h 1141884"/>
                    <a:gd name="connsiteX8" fmla="*/ 140204 w 511239"/>
                    <a:gd name="connsiteY8" fmla="*/ 1141884 h 1141884"/>
                    <a:gd name="connsiteX9" fmla="*/ 94249 w 511239"/>
                    <a:gd name="connsiteY9" fmla="*/ 1046488 h 1141884"/>
                    <a:gd name="connsiteX10" fmla="*/ 0 w 511239"/>
                    <a:gd name="connsiteY10" fmla="*/ 579658 h 114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1239" h="1141884">
                      <a:moveTo>
                        <a:pt x="0" y="579658"/>
                      </a:moveTo>
                      <a:cubicBezTo>
                        <a:pt x="0" y="372668"/>
                        <a:pt x="52437" y="177926"/>
                        <a:pt x="144752" y="7990"/>
                      </a:cubicBezTo>
                      <a:lnTo>
                        <a:pt x="149606" y="0"/>
                      </a:lnTo>
                      <a:lnTo>
                        <a:pt x="511239" y="208789"/>
                      </a:lnTo>
                      <a:lnTo>
                        <a:pt x="475831" y="274024"/>
                      </a:lnTo>
                      <a:cubicBezTo>
                        <a:pt x="436098" y="367964"/>
                        <a:pt x="414126" y="471245"/>
                        <a:pt x="414126" y="579658"/>
                      </a:cubicBezTo>
                      <a:cubicBezTo>
                        <a:pt x="414126" y="688071"/>
                        <a:pt x="436098" y="791352"/>
                        <a:pt x="475831" y="885292"/>
                      </a:cubicBezTo>
                      <a:lnTo>
                        <a:pt x="501792" y="933121"/>
                      </a:lnTo>
                      <a:lnTo>
                        <a:pt x="140204" y="1141884"/>
                      </a:lnTo>
                      <a:lnTo>
                        <a:pt x="94249" y="1046488"/>
                      </a:lnTo>
                      <a:cubicBezTo>
                        <a:pt x="33560" y="903003"/>
                        <a:pt x="0" y="745250"/>
                        <a:pt x="0" y="579658"/>
                      </a:cubicBez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17" name="Freeform: Shape 112">
                  <a:extLst>
                    <a:ext uri="{FF2B5EF4-FFF2-40B4-BE49-F238E27FC236}">
                      <a16:creationId xmlns:a16="http://schemas.microsoft.com/office/drawing/2014/main" id="{CB06F1A9-E75D-440D-9350-6115AF77772D}"/>
                    </a:ext>
                  </a:extLst>
                </p:cNvPr>
                <p:cNvSpPr/>
                <p:nvPr/>
              </p:nvSpPr>
              <p:spPr>
                <a:xfrm rot="5400000">
                  <a:off x="4905624" y="2372776"/>
                  <a:ext cx="995323" cy="919036"/>
                </a:xfrm>
                <a:custGeom>
                  <a:avLst/>
                  <a:gdLst>
                    <a:gd name="connsiteX0" fmla="*/ 0 w 960055"/>
                    <a:gd name="connsiteY0" fmla="*/ 208158 h 801815"/>
                    <a:gd name="connsiteX1" fmla="*/ 360540 w 960055"/>
                    <a:gd name="connsiteY1" fmla="*/ 0 h 801815"/>
                    <a:gd name="connsiteX2" fmla="*/ 385156 w 960055"/>
                    <a:gd name="connsiteY2" fmla="*/ 45352 h 801815"/>
                    <a:gd name="connsiteX3" fmla="*/ 955971 w 960055"/>
                    <a:gd name="connsiteY3" fmla="*/ 387483 h 801815"/>
                    <a:gd name="connsiteX4" fmla="*/ 960055 w 960055"/>
                    <a:gd name="connsiteY4" fmla="*/ 387689 h 801815"/>
                    <a:gd name="connsiteX5" fmla="*/ 960055 w 960055"/>
                    <a:gd name="connsiteY5" fmla="*/ 801815 h 801815"/>
                    <a:gd name="connsiteX6" fmla="*/ 913629 w 960055"/>
                    <a:gd name="connsiteY6" fmla="*/ 799471 h 801815"/>
                    <a:gd name="connsiteX7" fmla="*/ 41756 w 960055"/>
                    <a:gd name="connsiteY7" fmla="*/ 276893 h 801815"/>
                    <a:gd name="connsiteX8" fmla="*/ 0 w 960055"/>
                    <a:gd name="connsiteY8" fmla="*/ 208158 h 80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0055" h="801815">
                      <a:moveTo>
                        <a:pt x="0" y="208158"/>
                      </a:moveTo>
                      <a:lnTo>
                        <a:pt x="360540" y="0"/>
                      </a:lnTo>
                      <a:lnTo>
                        <a:pt x="385156" y="45352"/>
                      </a:lnTo>
                      <a:cubicBezTo>
                        <a:pt x="512151" y="233329"/>
                        <a:pt x="718408" y="363357"/>
                        <a:pt x="955971" y="387483"/>
                      </a:cubicBezTo>
                      <a:lnTo>
                        <a:pt x="960055" y="387689"/>
                      </a:lnTo>
                      <a:lnTo>
                        <a:pt x="960055" y="801815"/>
                      </a:lnTo>
                      <a:lnTo>
                        <a:pt x="913629" y="799471"/>
                      </a:lnTo>
                      <a:cubicBezTo>
                        <a:pt x="550771" y="762620"/>
                        <a:pt x="235731" y="564013"/>
                        <a:pt x="41756" y="276893"/>
                      </a:cubicBezTo>
                      <a:lnTo>
                        <a:pt x="0" y="208158"/>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18" name="Oval 10">
                  <a:extLst>
                    <a:ext uri="{FF2B5EF4-FFF2-40B4-BE49-F238E27FC236}">
                      <a16:creationId xmlns:a16="http://schemas.microsoft.com/office/drawing/2014/main" id="{CC94EFA6-26F8-4997-A0E7-BAE497113C7E}"/>
                    </a:ext>
                  </a:extLst>
                </p:cNvPr>
                <p:cNvSpPr/>
                <p:nvPr/>
              </p:nvSpPr>
              <p:spPr>
                <a:xfrm rot="18854866">
                  <a:off x="5759894" y="2108691"/>
                  <a:ext cx="900385" cy="553175"/>
                </a:xfrm>
                <a:prstGeom prst="ellipse">
                  <a:avLst/>
                </a:prstGeom>
                <a:solidFill>
                  <a:schemeClr val="tx1">
                    <a:alpha val="26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19" name="Freeform: Shape 137">
                  <a:extLst>
                    <a:ext uri="{FF2B5EF4-FFF2-40B4-BE49-F238E27FC236}">
                      <a16:creationId xmlns:a16="http://schemas.microsoft.com/office/drawing/2014/main" id="{9523B54D-353F-4A33-A96B-2B241A1AE158}"/>
                    </a:ext>
                  </a:extLst>
                </p:cNvPr>
                <p:cNvSpPr/>
                <p:nvPr/>
              </p:nvSpPr>
              <p:spPr>
                <a:xfrm rot="16200000">
                  <a:off x="5575684" y="1756088"/>
                  <a:ext cx="995323" cy="919036"/>
                </a:xfrm>
                <a:custGeom>
                  <a:avLst/>
                  <a:gdLst>
                    <a:gd name="connsiteX0" fmla="*/ 0 w 960055"/>
                    <a:gd name="connsiteY0" fmla="*/ 208158 h 801815"/>
                    <a:gd name="connsiteX1" fmla="*/ 360540 w 960055"/>
                    <a:gd name="connsiteY1" fmla="*/ 0 h 801815"/>
                    <a:gd name="connsiteX2" fmla="*/ 385156 w 960055"/>
                    <a:gd name="connsiteY2" fmla="*/ 45352 h 801815"/>
                    <a:gd name="connsiteX3" fmla="*/ 955971 w 960055"/>
                    <a:gd name="connsiteY3" fmla="*/ 387483 h 801815"/>
                    <a:gd name="connsiteX4" fmla="*/ 960055 w 960055"/>
                    <a:gd name="connsiteY4" fmla="*/ 387689 h 801815"/>
                    <a:gd name="connsiteX5" fmla="*/ 960055 w 960055"/>
                    <a:gd name="connsiteY5" fmla="*/ 801815 h 801815"/>
                    <a:gd name="connsiteX6" fmla="*/ 913629 w 960055"/>
                    <a:gd name="connsiteY6" fmla="*/ 799471 h 801815"/>
                    <a:gd name="connsiteX7" fmla="*/ 41756 w 960055"/>
                    <a:gd name="connsiteY7" fmla="*/ 276893 h 801815"/>
                    <a:gd name="connsiteX8" fmla="*/ 0 w 960055"/>
                    <a:gd name="connsiteY8" fmla="*/ 208158 h 80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0055" h="801815">
                      <a:moveTo>
                        <a:pt x="0" y="208158"/>
                      </a:moveTo>
                      <a:lnTo>
                        <a:pt x="360540" y="0"/>
                      </a:lnTo>
                      <a:lnTo>
                        <a:pt x="385156" y="45352"/>
                      </a:lnTo>
                      <a:cubicBezTo>
                        <a:pt x="512151" y="233329"/>
                        <a:pt x="718408" y="363357"/>
                        <a:pt x="955971" y="387483"/>
                      </a:cubicBezTo>
                      <a:lnTo>
                        <a:pt x="960055" y="387689"/>
                      </a:lnTo>
                      <a:lnTo>
                        <a:pt x="960055" y="801815"/>
                      </a:lnTo>
                      <a:lnTo>
                        <a:pt x="913629" y="799471"/>
                      </a:lnTo>
                      <a:cubicBezTo>
                        <a:pt x="550771" y="762620"/>
                        <a:pt x="235731" y="564013"/>
                        <a:pt x="41756" y="276893"/>
                      </a:cubicBezTo>
                      <a:lnTo>
                        <a:pt x="0" y="208158"/>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20" name="Oval 146">
                  <a:extLst>
                    <a:ext uri="{FF2B5EF4-FFF2-40B4-BE49-F238E27FC236}">
                      <a16:creationId xmlns:a16="http://schemas.microsoft.com/office/drawing/2014/main" id="{AE7AA1F5-3F9F-48A2-B069-533745019FBD}"/>
                    </a:ext>
                  </a:extLst>
                </p:cNvPr>
                <p:cNvSpPr/>
                <p:nvPr/>
              </p:nvSpPr>
              <p:spPr>
                <a:xfrm rot="10959533">
                  <a:off x="4890672" y="3730689"/>
                  <a:ext cx="995449" cy="500347"/>
                </a:xfrm>
                <a:prstGeom prst="ellipse">
                  <a:avLst/>
                </a:prstGeom>
                <a:solidFill>
                  <a:schemeClr val="tx1">
                    <a:alpha val="26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21" name="Oval 147">
                  <a:extLst>
                    <a:ext uri="{FF2B5EF4-FFF2-40B4-BE49-F238E27FC236}">
                      <a16:creationId xmlns:a16="http://schemas.microsoft.com/office/drawing/2014/main" id="{E776D3BD-6EC4-479E-B6B2-597A860DA9FA}"/>
                    </a:ext>
                  </a:extLst>
                </p:cNvPr>
                <p:cNvSpPr/>
                <p:nvPr/>
              </p:nvSpPr>
              <p:spPr>
                <a:xfrm rot="15322992">
                  <a:off x="4861156" y="2688038"/>
                  <a:ext cx="900385" cy="553175"/>
                </a:xfrm>
                <a:prstGeom prst="ellipse">
                  <a:avLst/>
                </a:prstGeom>
                <a:solidFill>
                  <a:schemeClr val="tx1">
                    <a:alpha val="26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22" name="Freeform: Shape 136">
                  <a:extLst>
                    <a:ext uri="{FF2B5EF4-FFF2-40B4-BE49-F238E27FC236}">
                      <a16:creationId xmlns:a16="http://schemas.microsoft.com/office/drawing/2014/main" id="{934C3274-F5AB-47C9-96BD-A9CCE139D53F}"/>
                    </a:ext>
                  </a:extLst>
                </p:cNvPr>
                <p:cNvSpPr/>
                <p:nvPr/>
              </p:nvSpPr>
              <p:spPr>
                <a:xfrm rot="16200000">
                  <a:off x="4415579" y="2384535"/>
                  <a:ext cx="1095259" cy="903498"/>
                </a:xfrm>
                <a:custGeom>
                  <a:avLst/>
                  <a:gdLst>
                    <a:gd name="connsiteX0" fmla="*/ 0 w 1056452"/>
                    <a:gd name="connsiteY0" fmla="*/ 786719 h 788258"/>
                    <a:gd name="connsiteX1" fmla="*/ 0 w 1056452"/>
                    <a:gd name="connsiteY1" fmla="*/ 372593 h 788258"/>
                    <a:gd name="connsiteX2" fmla="*/ 30480 w 1056452"/>
                    <a:gd name="connsiteY2" fmla="*/ 374132 h 788258"/>
                    <a:gd name="connsiteX3" fmla="*/ 681577 w 1056452"/>
                    <a:gd name="connsiteY3" fmla="*/ 27947 h 788258"/>
                    <a:gd name="connsiteX4" fmla="*/ 696745 w 1056452"/>
                    <a:gd name="connsiteY4" fmla="*/ 0 h 788258"/>
                    <a:gd name="connsiteX5" fmla="*/ 1056452 w 1056452"/>
                    <a:gd name="connsiteY5" fmla="*/ 207677 h 788258"/>
                    <a:gd name="connsiteX6" fmla="*/ 1024976 w 1056452"/>
                    <a:gd name="connsiteY6" fmla="*/ 259488 h 788258"/>
                    <a:gd name="connsiteX7" fmla="*/ 30480 w 1056452"/>
                    <a:gd name="connsiteY7" fmla="*/ 788258 h 788258"/>
                    <a:gd name="connsiteX8" fmla="*/ 0 w 1056452"/>
                    <a:gd name="connsiteY8" fmla="*/ 786719 h 788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6452" h="788258">
                      <a:moveTo>
                        <a:pt x="0" y="786719"/>
                      </a:moveTo>
                      <a:lnTo>
                        <a:pt x="0" y="372593"/>
                      </a:lnTo>
                      <a:lnTo>
                        <a:pt x="30480" y="374132"/>
                      </a:lnTo>
                      <a:cubicBezTo>
                        <a:pt x="301512" y="374132"/>
                        <a:pt x="540471" y="236810"/>
                        <a:pt x="681577" y="27947"/>
                      </a:cubicBezTo>
                      <a:lnTo>
                        <a:pt x="696745" y="0"/>
                      </a:lnTo>
                      <a:lnTo>
                        <a:pt x="1056452" y="207677"/>
                      </a:lnTo>
                      <a:lnTo>
                        <a:pt x="1024976" y="259488"/>
                      </a:lnTo>
                      <a:cubicBezTo>
                        <a:pt x="809449" y="578510"/>
                        <a:pt x="444459" y="788258"/>
                        <a:pt x="30480" y="788258"/>
                      </a:cubicBezTo>
                      <a:lnTo>
                        <a:pt x="0" y="786719"/>
                      </a:lnTo>
                      <a:close/>
                    </a:path>
                  </a:pathLst>
                </a:cu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nvGrpSpPr>
                <p:cNvPr id="123" name="Группа 1">
                  <a:extLst>
                    <a:ext uri="{FF2B5EF4-FFF2-40B4-BE49-F238E27FC236}">
                      <a16:creationId xmlns:a16="http://schemas.microsoft.com/office/drawing/2014/main" id="{F8BD8910-8E1F-4A07-99A1-4DDF35AE436D}"/>
                    </a:ext>
                  </a:extLst>
                </p:cNvPr>
                <p:cNvGrpSpPr/>
                <p:nvPr/>
              </p:nvGrpSpPr>
              <p:grpSpPr>
                <a:xfrm>
                  <a:off x="5840691" y="1390087"/>
                  <a:ext cx="870760" cy="1631441"/>
                  <a:chOff x="4494520" y="1494256"/>
                  <a:chExt cx="795642" cy="1546280"/>
                </a:xfrm>
              </p:grpSpPr>
              <p:sp>
                <p:nvSpPr>
                  <p:cNvPr id="135" name="Isosceles Triangle 8">
                    <a:extLst>
                      <a:ext uri="{FF2B5EF4-FFF2-40B4-BE49-F238E27FC236}">
                        <a16:creationId xmlns:a16="http://schemas.microsoft.com/office/drawing/2014/main" id="{F253DFDF-FB1F-432F-970A-BDA7D651FC07}"/>
                      </a:ext>
                    </a:extLst>
                  </p:cNvPr>
                  <p:cNvSpPr/>
                  <p:nvPr/>
                </p:nvSpPr>
                <p:spPr>
                  <a:xfrm>
                    <a:off x="4537087" y="1494256"/>
                    <a:ext cx="753075" cy="370663"/>
                  </a:xfrm>
                  <a:prstGeom prst="triangl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36" name="TextBox 135">
                    <a:extLst>
                      <a:ext uri="{FF2B5EF4-FFF2-40B4-BE49-F238E27FC236}">
                        <a16:creationId xmlns:a16="http://schemas.microsoft.com/office/drawing/2014/main" id="{69BCBEB3-AD96-4E6A-A736-316E04D79D73}"/>
                      </a:ext>
                    </a:extLst>
                  </p:cNvPr>
                  <p:cNvSpPr txBox="1"/>
                  <p:nvPr/>
                </p:nvSpPr>
                <p:spPr>
                  <a:xfrm rot="18757872">
                    <a:off x="3866653" y="2203023"/>
                    <a:ext cx="1465380" cy="209646"/>
                  </a:xfrm>
                  <a:prstGeom prst="rect">
                    <a:avLst/>
                  </a:prstGeom>
                  <a:noFill/>
                </p:spPr>
                <p:txBody>
                  <a:bodyPr wrap="none" rtlCol="0">
                    <a:prstTxWarp prst="textWave1">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Verdana" panose="020B0604030504040204" pitchFamily="34" charset="0"/>
                        <a:ea typeface="Verdana" panose="020B0604030504040204" pitchFamily="34" charset="0"/>
                        <a:cs typeface="+mn-cs"/>
                      </a:rPr>
                      <a:t>ՇՄ </a:t>
                    </a:r>
                    <a:r>
                      <a:rPr kumimoji="0" lang="en-US" sz="1000" b="1" i="0" u="none" strike="noStrike" kern="1200" cap="none" spc="0" normalizeH="0" baseline="0" noProof="0" dirty="0" err="1">
                        <a:ln>
                          <a:noFill/>
                        </a:ln>
                        <a:solidFill>
                          <a:prstClr val="white"/>
                        </a:solidFill>
                        <a:effectLst/>
                        <a:uLnTx/>
                        <a:uFillTx/>
                        <a:latin typeface="Verdana" panose="020B0604030504040204" pitchFamily="34" charset="0"/>
                        <a:ea typeface="Verdana" panose="020B0604030504040204" pitchFamily="34" charset="0"/>
                        <a:cs typeface="+mn-cs"/>
                      </a:rPr>
                      <a:t>երկրաքիմիա</a:t>
                    </a:r>
                    <a:endParaRPr kumimoji="0" lang="en-US" sz="1000" b="1" i="0" u="none" strike="noStrike" kern="1200" cap="none" spc="0" normalizeH="0" baseline="0" noProof="0" dirty="0">
                      <a:ln>
                        <a:noFill/>
                      </a:ln>
                      <a:solidFill>
                        <a:prstClr val="white"/>
                      </a:solidFill>
                      <a:effectLst/>
                      <a:uLnTx/>
                      <a:uFillTx/>
                      <a:latin typeface="Verdana" panose="020B0604030504040204" pitchFamily="34" charset="0"/>
                      <a:ea typeface="Verdana" panose="020B0604030504040204" pitchFamily="34" charset="0"/>
                      <a:cs typeface="+mn-cs"/>
                    </a:endParaRPr>
                  </a:p>
                </p:txBody>
              </p:sp>
            </p:grpSp>
            <p:grpSp>
              <p:nvGrpSpPr>
                <p:cNvPr id="124" name="Группа 2">
                  <a:extLst>
                    <a:ext uri="{FF2B5EF4-FFF2-40B4-BE49-F238E27FC236}">
                      <a16:creationId xmlns:a16="http://schemas.microsoft.com/office/drawing/2014/main" id="{645DDADB-8AB7-4BD3-A8BA-2933A9CFB118}"/>
                    </a:ext>
                  </a:extLst>
                </p:cNvPr>
                <p:cNvGrpSpPr/>
                <p:nvPr/>
              </p:nvGrpSpPr>
              <p:grpSpPr>
                <a:xfrm>
                  <a:off x="6531065" y="2052539"/>
                  <a:ext cx="1762641" cy="793300"/>
                  <a:chOff x="5125347" y="2122129"/>
                  <a:chExt cx="1610586" cy="751890"/>
                </a:xfrm>
              </p:grpSpPr>
              <p:sp>
                <p:nvSpPr>
                  <p:cNvPr id="132" name="Isosceles Triangle 138">
                    <a:extLst>
                      <a:ext uri="{FF2B5EF4-FFF2-40B4-BE49-F238E27FC236}">
                        <a16:creationId xmlns:a16="http://schemas.microsoft.com/office/drawing/2014/main" id="{60A511B9-4C74-4F43-9C15-E6E940800AC2}"/>
                      </a:ext>
                    </a:extLst>
                  </p:cNvPr>
                  <p:cNvSpPr/>
                  <p:nvPr/>
                </p:nvSpPr>
                <p:spPr>
                  <a:xfrm rot="3600000">
                    <a:off x="6185123" y="2277870"/>
                    <a:ext cx="706551" cy="395069"/>
                  </a:xfrm>
                  <a:prstGeom prst="triangl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33" name="Freeform: Shape 132">
                    <a:extLst>
                      <a:ext uri="{FF2B5EF4-FFF2-40B4-BE49-F238E27FC236}">
                        <a16:creationId xmlns:a16="http://schemas.microsoft.com/office/drawing/2014/main" id="{42B71D15-C0A5-49E5-B0AB-58B4F2ED8119}"/>
                      </a:ext>
                    </a:extLst>
                  </p:cNvPr>
                  <p:cNvSpPr/>
                  <p:nvPr/>
                </p:nvSpPr>
                <p:spPr>
                  <a:xfrm rot="16200000">
                    <a:off x="5654793" y="2024885"/>
                    <a:ext cx="502352" cy="1195916"/>
                  </a:xfrm>
                  <a:custGeom>
                    <a:avLst/>
                    <a:gdLst>
                      <a:gd name="connsiteX0" fmla="*/ 0 w 511239"/>
                      <a:gd name="connsiteY0" fmla="*/ 579658 h 1141884"/>
                      <a:gd name="connsiteX1" fmla="*/ 144752 w 511239"/>
                      <a:gd name="connsiteY1" fmla="*/ 7990 h 1141884"/>
                      <a:gd name="connsiteX2" fmla="*/ 149606 w 511239"/>
                      <a:gd name="connsiteY2" fmla="*/ 0 h 1141884"/>
                      <a:gd name="connsiteX3" fmla="*/ 511239 w 511239"/>
                      <a:gd name="connsiteY3" fmla="*/ 208789 h 1141884"/>
                      <a:gd name="connsiteX4" fmla="*/ 475831 w 511239"/>
                      <a:gd name="connsiteY4" fmla="*/ 274024 h 1141884"/>
                      <a:gd name="connsiteX5" fmla="*/ 414126 w 511239"/>
                      <a:gd name="connsiteY5" fmla="*/ 579658 h 1141884"/>
                      <a:gd name="connsiteX6" fmla="*/ 475831 w 511239"/>
                      <a:gd name="connsiteY6" fmla="*/ 885292 h 1141884"/>
                      <a:gd name="connsiteX7" fmla="*/ 501792 w 511239"/>
                      <a:gd name="connsiteY7" fmla="*/ 933121 h 1141884"/>
                      <a:gd name="connsiteX8" fmla="*/ 140204 w 511239"/>
                      <a:gd name="connsiteY8" fmla="*/ 1141884 h 1141884"/>
                      <a:gd name="connsiteX9" fmla="*/ 94249 w 511239"/>
                      <a:gd name="connsiteY9" fmla="*/ 1046488 h 1141884"/>
                      <a:gd name="connsiteX10" fmla="*/ 0 w 511239"/>
                      <a:gd name="connsiteY10" fmla="*/ 579658 h 114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1239" h="1141884">
                        <a:moveTo>
                          <a:pt x="0" y="579658"/>
                        </a:moveTo>
                        <a:cubicBezTo>
                          <a:pt x="0" y="372668"/>
                          <a:pt x="52437" y="177926"/>
                          <a:pt x="144752" y="7990"/>
                        </a:cubicBezTo>
                        <a:lnTo>
                          <a:pt x="149606" y="0"/>
                        </a:lnTo>
                        <a:lnTo>
                          <a:pt x="511239" y="208789"/>
                        </a:lnTo>
                        <a:lnTo>
                          <a:pt x="475831" y="274024"/>
                        </a:lnTo>
                        <a:cubicBezTo>
                          <a:pt x="436098" y="367964"/>
                          <a:pt x="414126" y="471245"/>
                          <a:pt x="414126" y="579658"/>
                        </a:cubicBezTo>
                        <a:cubicBezTo>
                          <a:pt x="414126" y="688071"/>
                          <a:pt x="436098" y="791352"/>
                          <a:pt x="475831" y="885292"/>
                        </a:cubicBezTo>
                        <a:lnTo>
                          <a:pt x="501792" y="933121"/>
                        </a:lnTo>
                        <a:lnTo>
                          <a:pt x="140204" y="1141884"/>
                        </a:lnTo>
                        <a:lnTo>
                          <a:pt x="94249" y="1046488"/>
                        </a:lnTo>
                        <a:cubicBezTo>
                          <a:pt x="33560" y="903003"/>
                          <a:pt x="0" y="745250"/>
                          <a:pt x="0" y="579658"/>
                        </a:cubicBez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34" name="TextBox 133">
                    <a:extLst>
                      <a:ext uri="{FF2B5EF4-FFF2-40B4-BE49-F238E27FC236}">
                        <a16:creationId xmlns:a16="http://schemas.microsoft.com/office/drawing/2014/main" id="{6B0DB077-5670-4F17-9378-A6A1EBBBC552}"/>
                      </a:ext>
                    </a:extLst>
                  </p:cNvPr>
                  <p:cNvSpPr txBox="1"/>
                  <p:nvPr/>
                </p:nvSpPr>
                <p:spPr>
                  <a:xfrm rot="1015212">
                    <a:off x="5125347" y="2382319"/>
                    <a:ext cx="975983" cy="38142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Verdana" panose="020B0604030504040204" pitchFamily="34" charset="0"/>
                        <a:ea typeface="Verdana" panose="020B0604030504040204" pitchFamily="34" charset="0"/>
                        <a:cs typeface="+mn-cs"/>
                      </a:rPr>
                      <a:t>ԱՏՀ և</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err="1">
                        <a:ln>
                          <a:noFill/>
                        </a:ln>
                        <a:solidFill>
                          <a:prstClr val="white"/>
                        </a:solidFill>
                        <a:effectLst/>
                        <a:uLnTx/>
                        <a:uFillTx/>
                        <a:latin typeface="Verdana" panose="020B0604030504040204" pitchFamily="34" charset="0"/>
                        <a:ea typeface="Verdana" panose="020B0604030504040204" pitchFamily="34" charset="0"/>
                        <a:cs typeface="+mn-cs"/>
                      </a:rPr>
                      <a:t>Հեռազննում</a:t>
                    </a:r>
                    <a:endParaRPr kumimoji="0" lang="en-US" sz="1000" b="1" i="0" u="none" strike="noStrike" kern="1200" cap="none" spc="0" normalizeH="0" baseline="0" noProof="0" dirty="0">
                      <a:ln>
                        <a:noFill/>
                      </a:ln>
                      <a:solidFill>
                        <a:prstClr val="white"/>
                      </a:solidFill>
                      <a:effectLst/>
                      <a:uLnTx/>
                      <a:uFillTx/>
                      <a:latin typeface="Verdana" panose="020B0604030504040204" pitchFamily="34" charset="0"/>
                      <a:ea typeface="Verdana" panose="020B0604030504040204" pitchFamily="34" charset="0"/>
                      <a:cs typeface="+mn-cs"/>
                    </a:endParaRPr>
                  </a:p>
                </p:txBody>
              </p:sp>
            </p:grpSp>
            <p:sp>
              <p:nvSpPr>
                <p:cNvPr id="125" name="Freeform: Shape 102">
                  <a:extLst>
                    <a:ext uri="{FF2B5EF4-FFF2-40B4-BE49-F238E27FC236}">
                      <a16:creationId xmlns:a16="http://schemas.microsoft.com/office/drawing/2014/main" id="{D0066D2D-3DCE-43CA-A1D7-5FC934A89739}"/>
                    </a:ext>
                  </a:extLst>
                </p:cNvPr>
                <p:cNvSpPr/>
                <p:nvPr/>
              </p:nvSpPr>
              <p:spPr>
                <a:xfrm rot="5400000">
                  <a:off x="4843475" y="3473237"/>
                  <a:ext cx="1095259" cy="903498"/>
                </a:xfrm>
                <a:custGeom>
                  <a:avLst/>
                  <a:gdLst>
                    <a:gd name="connsiteX0" fmla="*/ 0 w 1056452"/>
                    <a:gd name="connsiteY0" fmla="*/ 786719 h 788258"/>
                    <a:gd name="connsiteX1" fmla="*/ 0 w 1056452"/>
                    <a:gd name="connsiteY1" fmla="*/ 372593 h 788258"/>
                    <a:gd name="connsiteX2" fmla="*/ 30480 w 1056452"/>
                    <a:gd name="connsiteY2" fmla="*/ 374132 h 788258"/>
                    <a:gd name="connsiteX3" fmla="*/ 681577 w 1056452"/>
                    <a:gd name="connsiteY3" fmla="*/ 27947 h 788258"/>
                    <a:gd name="connsiteX4" fmla="*/ 696745 w 1056452"/>
                    <a:gd name="connsiteY4" fmla="*/ 0 h 788258"/>
                    <a:gd name="connsiteX5" fmla="*/ 1056452 w 1056452"/>
                    <a:gd name="connsiteY5" fmla="*/ 207677 h 788258"/>
                    <a:gd name="connsiteX6" fmla="*/ 1024976 w 1056452"/>
                    <a:gd name="connsiteY6" fmla="*/ 259488 h 788258"/>
                    <a:gd name="connsiteX7" fmla="*/ 30480 w 1056452"/>
                    <a:gd name="connsiteY7" fmla="*/ 788258 h 788258"/>
                    <a:gd name="connsiteX8" fmla="*/ 0 w 1056452"/>
                    <a:gd name="connsiteY8" fmla="*/ 786719 h 788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6452" h="788258">
                      <a:moveTo>
                        <a:pt x="0" y="786719"/>
                      </a:moveTo>
                      <a:lnTo>
                        <a:pt x="0" y="372593"/>
                      </a:lnTo>
                      <a:lnTo>
                        <a:pt x="30480" y="374132"/>
                      </a:lnTo>
                      <a:cubicBezTo>
                        <a:pt x="301512" y="374132"/>
                        <a:pt x="540471" y="236810"/>
                        <a:pt x="681577" y="27947"/>
                      </a:cubicBezTo>
                      <a:lnTo>
                        <a:pt x="696745" y="0"/>
                      </a:lnTo>
                      <a:lnTo>
                        <a:pt x="1056452" y="207677"/>
                      </a:lnTo>
                      <a:lnTo>
                        <a:pt x="1024976" y="259488"/>
                      </a:lnTo>
                      <a:cubicBezTo>
                        <a:pt x="809449" y="578510"/>
                        <a:pt x="444459" y="788258"/>
                        <a:pt x="30480" y="788258"/>
                      </a:cubicBezTo>
                      <a:lnTo>
                        <a:pt x="0" y="786719"/>
                      </a:lnTo>
                      <a:close/>
                    </a:path>
                  </a:pathLst>
                </a:cu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26" name="Isosceles Triangle 142">
                  <a:extLst>
                    <a:ext uri="{FF2B5EF4-FFF2-40B4-BE49-F238E27FC236}">
                      <a16:creationId xmlns:a16="http://schemas.microsoft.com/office/drawing/2014/main" id="{75BB7475-562F-4D9A-AC38-035599ECDB2C}"/>
                    </a:ext>
                  </a:extLst>
                </p:cNvPr>
                <p:cNvSpPr/>
                <p:nvPr/>
              </p:nvSpPr>
              <p:spPr>
                <a:xfrm rot="19100914">
                  <a:off x="4161205" y="2127257"/>
                  <a:ext cx="747653" cy="431101"/>
                </a:xfrm>
                <a:prstGeom prst="triangl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27" name="TextBox 126">
                  <a:extLst>
                    <a:ext uri="{FF2B5EF4-FFF2-40B4-BE49-F238E27FC236}">
                      <a16:creationId xmlns:a16="http://schemas.microsoft.com/office/drawing/2014/main" id="{301DB867-9A85-4425-9110-07DA25EC2122}"/>
                    </a:ext>
                  </a:extLst>
                </p:cNvPr>
                <p:cNvSpPr txBox="1"/>
                <p:nvPr/>
              </p:nvSpPr>
              <p:spPr>
                <a:xfrm rot="3910910">
                  <a:off x="4296325" y="3136628"/>
                  <a:ext cx="1638164" cy="225042"/>
                </a:xfrm>
                <a:prstGeom prst="rect">
                  <a:avLst/>
                </a:prstGeom>
                <a:noFill/>
              </p:spPr>
              <p:txBody>
                <a:bodyPr wrap="none" rtlCol="0">
                  <a:prstTxWarp prst="textChevron">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err="1">
                      <a:ln>
                        <a:noFill/>
                      </a:ln>
                      <a:solidFill>
                        <a:prstClr val="white"/>
                      </a:solidFill>
                      <a:effectLst/>
                      <a:uLnTx/>
                      <a:uFillTx/>
                      <a:latin typeface="Verdana" panose="020B0604030504040204" pitchFamily="34" charset="0"/>
                      <a:ea typeface="Verdana" panose="020B0604030504040204" pitchFamily="34" charset="0"/>
                      <a:cs typeface="+mn-cs"/>
                    </a:rPr>
                    <a:t>Ռադիոէկոլոգիա</a:t>
                  </a:r>
                  <a:endParaRPr kumimoji="0" lang="en-US" sz="1100" b="1" i="0" u="none" strike="noStrike" kern="1200" cap="none" spc="0" normalizeH="0" baseline="0" noProof="0" dirty="0">
                    <a:ln>
                      <a:noFill/>
                    </a:ln>
                    <a:solidFill>
                      <a:prstClr val="white"/>
                    </a:solidFill>
                    <a:effectLst/>
                    <a:uLnTx/>
                    <a:uFillTx/>
                    <a:latin typeface="Verdana" panose="020B0604030504040204" pitchFamily="34" charset="0"/>
                    <a:ea typeface="Verdana" panose="020B0604030504040204" pitchFamily="34" charset="0"/>
                    <a:cs typeface="+mn-cs"/>
                  </a:endParaRPr>
                </a:p>
              </p:txBody>
            </p:sp>
            <p:sp>
              <p:nvSpPr>
                <p:cNvPr id="128" name="Freeform: Shape 135">
                  <a:extLst>
                    <a:ext uri="{FF2B5EF4-FFF2-40B4-BE49-F238E27FC236}">
                      <a16:creationId xmlns:a16="http://schemas.microsoft.com/office/drawing/2014/main" id="{D963C4C8-678D-4FA2-92BC-5F9A7E052E23}"/>
                    </a:ext>
                  </a:extLst>
                </p:cNvPr>
                <p:cNvSpPr/>
                <p:nvPr/>
              </p:nvSpPr>
              <p:spPr>
                <a:xfrm rot="15239732">
                  <a:off x="5019880" y="3610017"/>
                  <a:ext cx="585989" cy="1815748"/>
                </a:xfrm>
                <a:custGeom>
                  <a:avLst/>
                  <a:gdLst>
                    <a:gd name="connsiteX0" fmla="*/ 0 w 520686"/>
                    <a:gd name="connsiteY0" fmla="*/ 208307 h 1176240"/>
                    <a:gd name="connsiteX1" fmla="*/ 360799 w 520686"/>
                    <a:gd name="connsiteY1" fmla="*/ 0 h 1176240"/>
                    <a:gd name="connsiteX2" fmla="*/ 375934 w 520686"/>
                    <a:gd name="connsiteY2" fmla="*/ 24914 h 1176240"/>
                    <a:gd name="connsiteX3" fmla="*/ 520686 w 520686"/>
                    <a:gd name="connsiteY3" fmla="*/ 596582 h 1176240"/>
                    <a:gd name="connsiteX4" fmla="*/ 375934 w 520686"/>
                    <a:gd name="connsiteY4" fmla="*/ 1168250 h 1176240"/>
                    <a:gd name="connsiteX5" fmla="*/ 371080 w 520686"/>
                    <a:gd name="connsiteY5" fmla="*/ 1176240 h 1176240"/>
                    <a:gd name="connsiteX6" fmla="*/ 9448 w 520686"/>
                    <a:gd name="connsiteY6" fmla="*/ 967451 h 1176240"/>
                    <a:gd name="connsiteX7" fmla="*/ 44856 w 520686"/>
                    <a:gd name="connsiteY7" fmla="*/ 902216 h 1176240"/>
                    <a:gd name="connsiteX8" fmla="*/ 106560 w 520686"/>
                    <a:gd name="connsiteY8" fmla="*/ 596582 h 1176240"/>
                    <a:gd name="connsiteX9" fmla="*/ 44856 w 520686"/>
                    <a:gd name="connsiteY9" fmla="*/ 290948 h 1176240"/>
                    <a:gd name="connsiteX10" fmla="*/ 0 w 520686"/>
                    <a:gd name="connsiteY10" fmla="*/ 208307 h 117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0686" h="1176240">
                      <a:moveTo>
                        <a:pt x="0" y="208307"/>
                      </a:moveTo>
                      <a:lnTo>
                        <a:pt x="360799" y="0"/>
                      </a:lnTo>
                      <a:lnTo>
                        <a:pt x="375934" y="24914"/>
                      </a:lnTo>
                      <a:cubicBezTo>
                        <a:pt x="468249" y="194850"/>
                        <a:pt x="520686" y="389592"/>
                        <a:pt x="520686" y="596582"/>
                      </a:cubicBezTo>
                      <a:cubicBezTo>
                        <a:pt x="520686" y="803571"/>
                        <a:pt x="468249" y="998314"/>
                        <a:pt x="375934" y="1168250"/>
                      </a:cubicBezTo>
                      <a:lnTo>
                        <a:pt x="371080" y="1176240"/>
                      </a:lnTo>
                      <a:lnTo>
                        <a:pt x="9448" y="967451"/>
                      </a:lnTo>
                      <a:lnTo>
                        <a:pt x="44856" y="902216"/>
                      </a:lnTo>
                      <a:cubicBezTo>
                        <a:pt x="84589" y="808276"/>
                        <a:pt x="106560" y="704995"/>
                        <a:pt x="106560" y="596582"/>
                      </a:cubicBezTo>
                      <a:cubicBezTo>
                        <a:pt x="106560" y="488169"/>
                        <a:pt x="84589" y="384888"/>
                        <a:pt x="44856" y="290948"/>
                      </a:cubicBezTo>
                      <a:lnTo>
                        <a:pt x="0" y="208307"/>
                      </a:lnTo>
                      <a:close/>
                    </a:path>
                  </a:pathLst>
                </a:cu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nvGrpSpPr>
                <p:cNvPr id="129" name="Группа 63">
                  <a:extLst>
                    <a:ext uri="{FF2B5EF4-FFF2-40B4-BE49-F238E27FC236}">
                      <a16:creationId xmlns:a16="http://schemas.microsoft.com/office/drawing/2014/main" id="{34195A2B-70B1-45BB-AF06-46E9131F9D76}"/>
                    </a:ext>
                  </a:extLst>
                </p:cNvPr>
                <p:cNvGrpSpPr/>
                <p:nvPr/>
              </p:nvGrpSpPr>
              <p:grpSpPr>
                <a:xfrm rot="20639732">
                  <a:off x="4323395" y="3964370"/>
                  <a:ext cx="2446308" cy="923970"/>
                  <a:chOff x="3013079" y="3829597"/>
                  <a:chExt cx="2097555" cy="758140"/>
                </a:xfrm>
              </p:grpSpPr>
              <p:sp>
                <p:nvSpPr>
                  <p:cNvPr id="130" name="Isosceles Triangle 141">
                    <a:extLst>
                      <a:ext uri="{FF2B5EF4-FFF2-40B4-BE49-F238E27FC236}">
                        <a16:creationId xmlns:a16="http://schemas.microsoft.com/office/drawing/2014/main" id="{08DEFAF8-68A7-45BA-A25E-30A416A8231E}"/>
                      </a:ext>
                    </a:extLst>
                  </p:cNvPr>
                  <p:cNvSpPr/>
                  <p:nvPr/>
                </p:nvSpPr>
                <p:spPr>
                  <a:xfrm rot="16954589">
                    <a:off x="2857338" y="3985338"/>
                    <a:ext cx="706551" cy="395069"/>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31" name="TextBox 130">
                    <a:extLst>
                      <a:ext uri="{FF2B5EF4-FFF2-40B4-BE49-F238E27FC236}">
                        <a16:creationId xmlns:a16="http://schemas.microsoft.com/office/drawing/2014/main" id="{88FC6E9E-6C59-40A0-B20D-E893149C8F60}"/>
                      </a:ext>
                    </a:extLst>
                  </p:cNvPr>
                  <p:cNvSpPr txBox="1"/>
                  <p:nvPr/>
                </p:nvSpPr>
                <p:spPr>
                  <a:xfrm rot="492024">
                    <a:off x="3462315" y="4065376"/>
                    <a:ext cx="1648319" cy="52236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err="1">
                        <a:ln>
                          <a:noFill/>
                        </a:ln>
                        <a:solidFill>
                          <a:prstClr val="white"/>
                        </a:solidFill>
                        <a:effectLst/>
                        <a:uLnTx/>
                        <a:uFillTx/>
                        <a:latin typeface="Verdana" panose="020B0604030504040204" pitchFamily="34" charset="0"/>
                        <a:ea typeface="Verdana" panose="020B0604030504040204" pitchFamily="34" charset="0"/>
                        <a:cs typeface="+mn-cs"/>
                      </a:rPr>
                      <a:t>Սննդի</a:t>
                    </a:r>
                    <a:r>
                      <a:rPr kumimoji="0" lang="en-US" sz="1000" b="1" i="0" u="none" strike="noStrike" kern="1200" cap="none" spc="0" normalizeH="0" baseline="0" noProof="0" dirty="0">
                        <a:ln>
                          <a:noFill/>
                        </a:ln>
                        <a:solidFill>
                          <a:prstClr val="white"/>
                        </a:solidFill>
                        <a:effectLst/>
                        <a:uLnTx/>
                        <a:uFillTx/>
                        <a:latin typeface="Verdana" panose="020B0604030504040204" pitchFamily="34" charset="0"/>
                        <a:ea typeface="Verdana" panose="020B0604030504040204" pitchFamily="34" charset="0"/>
                        <a:cs typeface="+mn-cs"/>
                      </a:rPr>
                      <a:t> </a:t>
                    </a:r>
                    <a:r>
                      <a:rPr kumimoji="0" lang="en-US" sz="1000" b="1" i="0" u="none" strike="noStrike" kern="1200" cap="none" spc="0" normalizeH="0" baseline="0" noProof="0" dirty="0" err="1">
                        <a:ln>
                          <a:noFill/>
                        </a:ln>
                        <a:solidFill>
                          <a:prstClr val="white"/>
                        </a:solidFill>
                        <a:effectLst/>
                        <a:uLnTx/>
                        <a:uFillTx/>
                        <a:latin typeface="Verdana" panose="020B0604030504040204" pitchFamily="34" charset="0"/>
                        <a:ea typeface="Verdana" panose="020B0604030504040204" pitchFamily="34" charset="0"/>
                        <a:cs typeface="+mn-cs"/>
                      </a:rPr>
                      <a:t>առողջական</a:t>
                    </a:r>
                    <a:r>
                      <a:rPr kumimoji="0" lang="en-US" sz="1000" b="1" i="0" u="none" strike="noStrike" kern="1200" cap="none" spc="0" normalizeH="0" baseline="0" noProof="0" dirty="0">
                        <a:ln>
                          <a:noFill/>
                        </a:ln>
                        <a:solidFill>
                          <a:prstClr val="white"/>
                        </a:solidFill>
                        <a:effectLst/>
                        <a:uLnTx/>
                        <a:uFillTx/>
                        <a:latin typeface="Verdana" panose="020B0604030504040204" pitchFamily="34" charset="0"/>
                        <a:ea typeface="Verdana" panose="020B0604030504040204" pitchFamily="34" charset="0"/>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err="1">
                        <a:ln>
                          <a:noFill/>
                        </a:ln>
                        <a:solidFill>
                          <a:prstClr val="white"/>
                        </a:solidFill>
                        <a:effectLst/>
                        <a:uLnTx/>
                        <a:uFillTx/>
                        <a:latin typeface="Verdana" panose="020B0604030504040204" pitchFamily="34" charset="0"/>
                        <a:ea typeface="Verdana" panose="020B0604030504040204" pitchFamily="34" charset="0"/>
                        <a:cs typeface="+mn-cs"/>
                      </a:rPr>
                      <a:t>ռիսկի</a:t>
                    </a:r>
                    <a:r>
                      <a:rPr kumimoji="0" lang="en-US" sz="1000" b="1" i="0" u="none" strike="noStrike" kern="1200" cap="none" spc="0" normalizeH="0" baseline="0" noProof="0" dirty="0">
                        <a:ln>
                          <a:noFill/>
                        </a:ln>
                        <a:solidFill>
                          <a:prstClr val="white"/>
                        </a:solidFill>
                        <a:effectLst/>
                        <a:uLnTx/>
                        <a:uFillTx/>
                        <a:latin typeface="Verdana" panose="020B0604030504040204" pitchFamily="34" charset="0"/>
                        <a:ea typeface="Verdana" panose="020B0604030504040204" pitchFamily="34" charset="0"/>
                        <a:cs typeface="+mn-cs"/>
                      </a:rPr>
                      <a:t> </a:t>
                    </a:r>
                    <a:r>
                      <a:rPr kumimoji="0" lang="en-US" sz="1000" b="1" i="0" u="none" strike="noStrike" kern="1200" cap="none" spc="0" normalizeH="0" baseline="0" noProof="0" dirty="0" err="1">
                        <a:ln>
                          <a:noFill/>
                        </a:ln>
                        <a:solidFill>
                          <a:prstClr val="white"/>
                        </a:solidFill>
                        <a:effectLst/>
                        <a:uLnTx/>
                        <a:uFillTx/>
                        <a:latin typeface="Verdana" panose="020B0604030504040204" pitchFamily="34" charset="0"/>
                        <a:ea typeface="Verdana" panose="020B0604030504040204" pitchFamily="34" charset="0"/>
                        <a:cs typeface="+mn-cs"/>
                      </a:rPr>
                      <a:t>գնահատում</a:t>
                    </a:r>
                    <a:endParaRPr kumimoji="0" lang="en-US" sz="1000" b="1" i="0" u="none" strike="noStrike" kern="1200" cap="none" spc="0" normalizeH="0" baseline="0" noProof="0" dirty="0">
                      <a:ln>
                        <a:noFill/>
                      </a:ln>
                      <a:solidFill>
                        <a:prstClr val="white"/>
                      </a:solidFill>
                      <a:effectLst/>
                      <a:uLnTx/>
                      <a:uFillTx/>
                      <a:latin typeface="Verdana" panose="020B0604030504040204" pitchFamily="34" charset="0"/>
                      <a:ea typeface="Verdana" panose="020B0604030504040204" pitchFamily="34"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1" i="0" u="none" strike="noStrike" kern="1200" cap="none" spc="0" normalizeH="0" baseline="0" noProof="0" dirty="0">
                      <a:ln>
                        <a:noFill/>
                      </a:ln>
                      <a:solidFill>
                        <a:prstClr val="white"/>
                      </a:solidFill>
                      <a:effectLst/>
                      <a:uLnTx/>
                      <a:uFillTx/>
                      <a:latin typeface="Verdana" panose="020B0604030504040204" pitchFamily="34" charset="0"/>
                      <a:ea typeface="Verdana" panose="020B0604030504040204" pitchFamily="34" charset="0"/>
                      <a:cs typeface="+mn-cs"/>
                    </a:endParaRPr>
                  </a:p>
                </p:txBody>
              </p:sp>
            </p:grpSp>
          </p:grpSp>
          <p:sp>
            <p:nvSpPr>
              <p:cNvPr id="113" name="TextBox 112">
                <a:extLst>
                  <a:ext uri="{FF2B5EF4-FFF2-40B4-BE49-F238E27FC236}">
                    <a16:creationId xmlns:a16="http://schemas.microsoft.com/office/drawing/2014/main" id="{EC43D765-2953-4DC6-9028-9A0D1A40BA83}"/>
                  </a:ext>
                </a:extLst>
              </p:cNvPr>
              <p:cNvSpPr txBox="1"/>
              <p:nvPr/>
            </p:nvSpPr>
            <p:spPr>
              <a:xfrm>
                <a:off x="4218433" y="3558628"/>
                <a:ext cx="2463987" cy="64653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err="1">
                    <a:ln>
                      <a:noFill/>
                    </a:ln>
                    <a:solidFill>
                      <a:srgbClr val="000000"/>
                    </a:solidFill>
                    <a:effectLst>
                      <a:outerShdw blurRad="38100" dist="38100" dir="2700000" algn="tl">
                        <a:srgbClr val="000000">
                          <a:alpha val="43137"/>
                        </a:srgbClr>
                      </a:outerShdw>
                    </a:effectLst>
                    <a:uLnTx/>
                    <a:uFillTx/>
                    <a:latin typeface="Calibri"/>
                    <a:ea typeface="+mn-ea"/>
                    <a:cs typeface="+mn-cs"/>
                  </a:rPr>
                  <a:t>Էկոկենտրոն</a:t>
                </a:r>
                <a:endParaRPr kumimoji="0" lang="en-US" sz="20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err="1">
                    <a:ln>
                      <a:noFill/>
                    </a:ln>
                    <a:solidFill>
                      <a:srgbClr val="393E55"/>
                    </a:solidFill>
                    <a:effectLst>
                      <a:outerShdw blurRad="38100" dist="38100" dir="2700000" algn="tl">
                        <a:srgbClr val="000000">
                          <a:alpha val="43137"/>
                        </a:srgbClr>
                      </a:outerShdw>
                    </a:effectLst>
                    <a:uLnTx/>
                    <a:uFillTx/>
                    <a:latin typeface="Calibri"/>
                    <a:ea typeface="+mn-ea"/>
                    <a:cs typeface="+mn-cs"/>
                  </a:rPr>
                  <a:t>Միջառարկայական</a:t>
                </a:r>
                <a:endParaRPr kumimoji="0" lang="en-US" sz="1050" b="1" i="0" u="none" strike="noStrike" kern="1200" cap="none" spc="0" normalizeH="0" baseline="0" noProof="0" dirty="0">
                  <a:ln>
                    <a:noFill/>
                  </a:ln>
                  <a:solidFill>
                    <a:srgbClr val="393E55"/>
                  </a:solidFill>
                  <a:effectLst>
                    <a:outerShdw blurRad="38100" dist="38100" dir="2700000" algn="tl">
                      <a:srgbClr val="000000">
                        <a:alpha val="43137"/>
                      </a:srgbClr>
                    </a:outerShdw>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err="1">
                    <a:ln>
                      <a:noFill/>
                    </a:ln>
                    <a:solidFill>
                      <a:srgbClr val="393E55"/>
                    </a:solidFill>
                    <a:effectLst>
                      <a:outerShdw blurRad="38100" dist="38100" dir="2700000" algn="tl">
                        <a:srgbClr val="000000">
                          <a:alpha val="43137"/>
                        </a:srgbClr>
                      </a:outerShdw>
                    </a:effectLst>
                    <a:uLnTx/>
                    <a:uFillTx/>
                    <a:latin typeface="Calibri"/>
                    <a:ea typeface="+mn-ea"/>
                    <a:cs typeface="+mn-cs"/>
                  </a:rPr>
                  <a:t>հետազոտություններ</a:t>
                </a:r>
                <a:endParaRPr kumimoji="0" lang="en-US" sz="1050" b="1" i="0" u="none" strike="noStrike" kern="1200" cap="none" spc="0" normalizeH="0" baseline="0" noProof="0" dirty="0">
                  <a:ln>
                    <a:noFill/>
                  </a:ln>
                  <a:solidFill>
                    <a:srgbClr val="393E55"/>
                  </a:solidFill>
                  <a:effectLst>
                    <a:outerShdw blurRad="38100" dist="38100" dir="2700000" algn="tl">
                      <a:srgbClr val="000000">
                        <a:alpha val="43137"/>
                      </a:srgbClr>
                    </a:outerShdw>
                  </a:effectLst>
                  <a:uLnTx/>
                  <a:uFillTx/>
                  <a:latin typeface="Calibri"/>
                  <a:ea typeface="+mn-ea"/>
                  <a:cs typeface="+mn-cs"/>
                </a:endParaRPr>
              </a:p>
            </p:txBody>
          </p:sp>
        </p:grpSp>
        <p:sp>
          <p:nvSpPr>
            <p:cNvPr id="109" name="TextBox 108">
              <a:extLst>
                <a:ext uri="{FF2B5EF4-FFF2-40B4-BE49-F238E27FC236}">
                  <a16:creationId xmlns:a16="http://schemas.microsoft.com/office/drawing/2014/main" id="{B78DC904-A032-4EF7-AF48-F77E39024CB9}"/>
                </a:ext>
              </a:extLst>
            </p:cNvPr>
            <p:cNvSpPr txBox="1"/>
            <p:nvPr/>
          </p:nvSpPr>
          <p:spPr>
            <a:xfrm>
              <a:off x="9135224" y="2616063"/>
              <a:ext cx="2670729" cy="1383456"/>
            </a:xfrm>
            <a:prstGeom prst="rect">
              <a:avLst/>
            </a:prstGeom>
            <a:noFill/>
          </p:spPr>
          <p:txBody>
            <a:bodyPr wrap="square">
              <a:spAutoFit/>
            </a:bodyPr>
            <a:lstStyle/>
            <a:p>
              <a:pPr marL="114300" marR="0" lvl="0" indent="-114300"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171450" algn="l"/>
                </a:tabLst>
                <a:defRPr/>
              </a:pPr>
              <a:r>
                <a:rPr kumimoji="0" lang="en-US" sz="93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Տարածքի</a:t>
              </a:r>
              <a:r>
                <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93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պլանավորում</a:t>
              </a:r>
              <a:r>
                <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և </a:t>
              </a:r>
              <a:r>
                <a:rPr kumimoji="0" lang="en-US" sz="93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լանդշաֆտի</a:t>
              </a:r>
              <a:r>
                <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93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կայունության</a:t>
              </a:r>
              <a:r>
                <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93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գնահատում</a:t>
              </a:r>
              <a:endPar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114300" marR="0" lvl="0" indent="-1143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ՇՄ </a:t>
              </a:r>
              <a:r>
                <a:rPr kumimoji="0" lang="en-US" sz="93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հեռազնում</a:t>
              </a:r>
              <a:r>
                <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և </a:t>
              </a:r>
              <a:r>
                <a:rPr kumimoji="0" lang="en-US" sz="93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մոնիթորինգ</a:t>
              </a:r>
              <a:endPar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114300" marR="0" lvl="0" indent="-1143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3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Արոտավայրերի</a:t>
              </a:r>
              <a:r>
                <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93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Հեռահար</a:t>
              </a:r>
              <a:r>
                <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93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ախտորոշում</a:t>
              </a:r>
              <a:endPar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114300" marR="0" lvl="0" indent="-1143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3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Արոտավայրերի</a:t>
              </a:r>
              <a:r>
                <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93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էրոզիայի</a:t>
              </a:r>
              <a:r>
                <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93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հեռահար</a:t>
              </a:r>
              <a:endPar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114300" marR="0" lvl="0" indent="-114300" algn="l" defTabSz="914400" rtl="0" eaLnBrk="1" fontAlgn="auto" latinLnBrk="0" hangingPunct="1">
                <a:lnSpc>
                  <a:spcPct val="100000"/>
                </a:lnSpc>
                <a:spcBef>
                  <a:spcPts val="0"/>
                </a:spcBef>
                <a:spcAft>
                  <a:spcPts val="0"/>
                </a:spcAft>
                <a:buClrTx/>
                <a:buSzTx/>
                <a:buFontTx/>
                <a:buNone/>
                <a:tabLst/>
                <a:defRPr/>
              </a:pPr>
              <a:r>
                <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93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մոնիթորինգ</a:t>
              </a:r>
              <a:endPar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3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950" b="0" i="0" u="none" strike="noStrike" kern="1200" cap="none" spc="0" normalizeH="0" baseline="0" noProof="0" dirty="0">
                <a:ln>
                  <a:noFill/>
                </a:ln>
                <a:solidFill>
                  <a:srgbClr val="000000"/>
                </a:solidFill>
                <a:effectLst/>
                <a:uLnTx/>
                <a:uFillTx/>
                <a:latin typeface="Arial"/>
                <a:ea typeface="+mn-ea"/>
                <a:cs typeface="+mn-cs"/>
              </a:endParaRPr>
            </a:p>
          </p:txBody>
        </p:sp>
        <p:sp>
          <p:nvSpPr>
            <p:cNvPr id="110" name="TextBox 109">
              <a:extLst>
                <a:ext uri="{FF2B5EF4-FFF2-40B4-BE49-F238E27FC236}">
                  <a16:creationId xmlns:a16="http://schemas.microsoft.com/office/drawing/2014/main" id="{23AAF8F4-71C0-4062-B827-06409451943C}"/>
                </a:ext>
              </a:extLst>
            </p:cNvPr>
            <p:cNvSpPr txBox="1"/>
            <p:nvPr/>
          </p:nvSpPr>
          <p:spPr>
            <a:xfrm>
              <a:off x="7006783" y="298566"/>
              <a:ext cx="3044469" cy="1169551"/>
            </a:xfrm>
            <a:prstGeom prst="rect">
              <a:avLst/>
            </a:prstGeom>
            <a:noFill/>
          </p:spPr>
          <p:txBody>
            <a:bodyPr wrap="square">
              <a:spAutoFit/>
            </a:bodyPr>
            <a:lstStyle>
              <a:defPPr>
                <a:defRPr lang="en-US"/>
              </a:defPPr>
              <a:lvl1pPr marL="114300" indent="-114300">
                <a:buFont typeface="Arial" panose="020B0604020202020204" pitchFamily="34" charset="0"/>
                <a:buChar char="•"/>
                <a:tabLst>
                  <a:tab pos="171450" algn="l"/>
                </a:tabLst>
                <a:defRPr sz="900" b="1">
                  <a:latin typeface="Arial Armenian" panose="020B0604020202020204" pitchFamily="34" charset="0"/>
                </a:defRPr>
              </a:lvl1pPr>
            </a:lstStyle>
            <a:p>
              <a:pPr marL="114300" marR="0" lvl="0" indent="-114300"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171450" algn="l"/>
                </a:tabLst>
                <a:defRPr/>
              </a:pP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Երկրաքիմիական</a:t>
              </a:r>
              <a:r>
                <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հետազոտ</a:t>
              </a:r>
              <a:r>
                <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tab pos="171450" algn="l"/>
                </a:tabLst>
                <a:defRPr/>
              </a:pPr>
              <a:r>
                <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քարտեզագրում</a:t>
              </a:r>
              <a:endPar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114300" marR="0" lvl="0" indent="-114300"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171450" algn="l"/>
                </a:tabLst>
                <a:defRPr/>
              </a:pP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Էկոլոգիական</a:t>
              </a:r>
              <a:r>
                <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և </a:t>
              </a: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առողջական</a:t>
              </a:r>
              <a:r>
                <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ռիսկի</a:t>
              </a:r>
              <a:endPar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tab pos="171450" algn="l"/>
                </a:tabLst>
                <a:defRPr/>
              </a:pPr>
              <a:r>
                <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գնահատում</a:t>
              </a:r>
              <a:endPar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114300" marR="0" lvl="0" indent="-114300"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171450" algn="l"/>
                </a:tabLst>
                <a:defRPr/>
              </a:pP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Հիդրոերկրաքիմիա</a:t>
              </a:r>
              <a:endPar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a:p>
              <a:pPr marL="114300" marR="0" lvl="0" indent="-114300"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171450" algn="l"/>
                </a:tabLst>
                <a:defRPr/>
              </a:pPr>
              <a:r>
                <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ՇՄ </a:t>
              </a: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երկրաքիմիա</a:t>
              </a:r>
              <a:r>
                <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և </a:t>
              </a: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սնունդի</a:t>
              </a:r>
              <a:r>
                <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tab pos="171450" algn="l"/>
                </a:tabLst>
                <a:defRPr/>
              </a:pPr>
              <a:r>
                <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rPr>
                <a:t>   </a:t>
              </a:r>
              <a:r>
                <a:rPr kumimoji="0" lang="en-US" sz="1000" b="1" i="0" u="none" strike="noStrike" kern="1200" cap="none" spc="0" normalizeH="0" baseline="0" noProof="0" dirty="0" err="1">
                  <a:ln>
                    <a:noFill/>
                  </a:ln>
                  <a:solidFill>
                    <a:srgbClr val="000000"/>
                  </a:solidFill>
                  <a:effectLst/>
                  <a:uLnTx/>
                  <a:uFillTx/>
                  <a:latin typeface="Arial Armenian" panose="020B0604020202020204" pitchFamily="34" charset="0"/>
                  <a:ea typeface="+mn-ea"/>
                  <a:cs typeface="+mn-cs"/>
                </a:rPr>
                <a:t>անվտանգություն</a:t>
              </a:r>
              <a:endParaRPr kumimoji="0" lang="en-US" sz="1000" b="1" i="0" u="none" strike="noStrike" kern="1200" cap="none" spc="0" normalizeH="0" baseline="0" noProof="0" dirty="0">
                <a:ln>
                  <a:noFill/>
                </a:ln>
                <a:solidFill>
                  <a:srgbClr val="000000"/>
                </a:solidFill>
                <a:effectLst/>
                <a:uLnTx/>
                <a:uFillTx/>
                <a:latin typeface="Arial Armenian" panose="020B0604020202020204" pitchFamily="34" charset="0"/>
                <a:ea typeface="+mn-ea"/>
                <a:cs typeface="+mn-cs"/>
              </a:endParaRPr>
            </a:p>
          </p:txBody>
        </p:sp>
      </p:grpSp>
    </p:spTree>
    <p:extLst>
      <p:ext uri="{BB962C8B-B14F-4D97-AF65-F5344CB8AC3E}">
        <p14:creationId xmlns:p14="http://schemas.microsoft.com/office/powerpoint/2010/main" val="1369781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D5A8A7C-382D-05BC-B639-DC9740D9612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1556" t="37360" r="31562"/>
          <a:stretch/>
        </p:blipFill>
        <p:spPr>
          <a:xfrm rot="16200000" flipV="1">
            <a:off x="6638928" y="1304927"/>
            <a:ext cx="6858000" cy="4248148"/>
          </a:xfrm>
          <a:prstGeom prst="rect">
            <a:avLst/>
          </a:prstGeom>
        </p:spPr>
      </p:pic>
      <p:sp>
        <p:nvSpPr>
          <p:cNvPr id="7" name="Rectangle 6">
            <a:extLst>
              <a:ext uri="{FF2B5EF4-FFF2-40B4-BE49-F238E27FC236}">
                <a16:creationId xmlns:a16="http://schemas.microsoft.com/office/drawing/2014/main" id="{9B6C161A-DFF1-8232-1024-BA072DFDE360}"/>
              </a:ext>
            </a:extLst>
          </p:cNvPr>
          <p:cNvSpPr/>
          <p:nvPr/>
        </p:nvSpPr>
        <p:spPr>
          <a:xfrm rot="16200000">
            <a:off x="-3118756" y="3118757"/>
            <a:ext cx="6858003" cy="620487"/>
          </a:xfrm>
          <a:prstGeom prst="rect">
            <a:avLst/>
          </a:prstGeom>
          <a:gradFill>
            <a:gsLst>
              <a:gs pos="0">
                <a:srgbClr val="C64130"/>
              </a:gs>
              <a:gs pos="43000">
                <a:srgbClr val="DD612E"/>
              </a:gs>
              <a:gs pos="69000">
                <a:srgbClr val="E87132"/>
              </a:gs>
              <a:gs pos="100000">
                <a:srgbClr val="F5B27F"/>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grpSp>
        <p:nvGrpSpPr>
          <p:cNvPr id="58" name="Group 57">
            <a:extLst>
              <a:ext uri="{FF2B5EF4-FFF2-40B4-BE49-F238E27FC236}">
                <a16:creationId xmlns:a16="http://schemas.microsoft.com/office/drawing/2014/main" id="{CC7E5734-7555-4B71-9380-A9B5A7718F85}"/>
              </a:ext>
            </a:extLst>
          </p:cNvPr>
          <p:cNvGrpSpPr/>
          <p:nvPr/>
        </p:nvGrpSpPr>
        <p:grpSpPr>
          <a:xfrm>
            <a:off x="2425760" y="1368961"/>
            <a:ext cx="2816599" cy="2329695"/>
            <a:chOff x="1849999" y="635184"/>
            <a:chExt cx="2816601" cy="2329694"/>
          </a:xfrm>
        </p:grpSpPr>
        <p:sp>
          <p:nvSpPr>
            <p:cNvPr id="9" name="TextBox 8">
              <a:extLst>
                <a:ext uri="{FF2B5EF4-FFF2-40B4-BE49-F238E27FC236}">
                  <a16:creationId xmlns:a16="http://schemas.microsoft.com/office/drawing/2014/main" id="{D4085201-C4A2-4FE4-964A-C7804E1D84D8}"/>
                </a:ext>
              </a:extLst>
            </p:cNvPr>
            <p:cNvSpPr txBox="1"/>
            <p:nvPr/>
          </p:nvSpPr>
          <p:spPr>
            <a:xfrm>
              <a:off x="1849999" y="635184"/>
              <a:ext cx="2238114" cy="707886"/>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E8326"/>
                  </a:solidFill>
                  <a:effectLst/>
                  <a:uLnTx/>
                  <a:uFillTx/>
                  <a:latin typeface="Arial"/>
                  <a:ea typeface="+mn-ea"/>
                  <a:cs typeface="+mn-cs"/>
                </a:rPr>
                <a:t>Armenia</a:t>
              </a:r>
            </a:p>
          </p:txBody>
        </p:sp>
        <p:sp>
          <p:nvSpPr>
            <p:cNvPr id="25" name="TextBox 24">
              <a:extLst>
                <a:ext uri="{FF2B5EF4-FFF2-40B4-BE49-F238E27FC236}">
                  <a16:creationId xmlns:a16="http://schemas.microsoft.com/office/drawing/2014/main" id="{9C1AFC52-6C19-4B3E-8E83-7EC798B304CE}"/>
                </a:ext>
              </a:extLst>
            </p:cNvPr>
            <p:cNvSpPr txBox="1"/>
            <p:nvPr/>
          </p:nvSpPr>
          <p:spPr>
            <a:xfrm>
              <a:off x="2971904" y="2256992"/>
              <a:ext cx="1694696" cy="707886"/>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E8326"/>
                  </a:solidFill>
                  <a:effectLst/>
                  <a:uLnTx/>
                  <a:uFillTx/>
                  <a:latin typeface="Arial"/>
                  <a:ea typeface="+mn-ea"/>
                  <a:cs typeface="+mn-cs"/>
                </a:rPr>
                <a:t>health</a:t>
              </a:r>
            </a:p>
          </p:txBody>
        </p:sp>
      </p:grpSp>
      <p:grpSp>
        <p:nvGrpSpPr>
          <p:cNvPr id="54" name="Group 53">
            <a:extLst>
              <a:ext uri="{FF2B5EF4-FFF2-40B4-BE49-F238E27FC236}">
                <a16:creationId xmlns:a16="http://schemas.microsoft.com/office/drawing/2014/main" id="{0CDC3B85-6E4B-4AFC-B9F8-A97EB79A2FA8}"/>
              </a:ext>
            </a:extLst>
          </p:cNvPr>
          <p:cNvGrpSpPr/>
          <p:nvPr/>
        </p:nvGrpSpPr>
        <p:grpSpPr>
          <a:xfrm>
            <a:off x="3406797" y="3418388"/>
            <a:ext cx="5077233" cy="2271006"/>
            <a:chOff x="2831036" y="2684611"/>
            <a:chExt cx="5077235" cy="2271005"/>
          </a:xfrm>
        </p:grpSpPr>
        <p:sp>
          <p:nvSpPr>
            <p:cNvPr id="29" name="TextBox 28">
              <a:extLst>
                <a:ext uri="{FF2B5EF4-FFF2-40B4-BE49-F238E27FC236}">
                  <a16:creationId xmlns:a16="http://schemas.microsoft.com/office/drawing/2014/main" id="{3070BCB2-8BFE-41BE-9C67-E9AE17CEC6BB}"/>
                </a:ext>
              </a:extLst>
            </p:cNvPr>
            <p:cNvSpPr txBox="1"/>
            <p:nvPr/>
          </p:nvSpPr>
          <p:spPr>
            <a:xfrm>
              <a:off x="2831036" y="2684611"/>
              <a:ext cx="3714479" cy="830997"/>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srgbClr val="BA2D2C"/>
                  </a:solidFill>
                  <a:effectLst/>
                  <a:uLnTx/>
                  <a:uFillTx/>
                  <a:latin typeface="Arial"/>
                  <a:ea typeface="+mn-ea"/>
                  <a:cs typeface="+mn-cs"/>
                </a:rPr>
                <a:t>assessment</a:t>
              </a:r>
            </a:p>
          </p:txBody>
        </p:sp>
        <p:sp>
          <p:nvSpPr>
            <p:cNvPr id="41" name="TextBox 40">
              <a:extLst>
                <a:ext uri="{FF2B5EF4-FFF2-40B4-BE49-F238E27FC236}">
                  <a16:creationId xmlns:a16="http://schemas.microsoft.com/office/drawing/2014/main" id="{7CA22276-50B0-4682-A618-18FB8FF00DCB}"/>
                </a:ext>
              </a:extLst>
            </p:cNvPr>
            <p:cNvSpPr txBox="1"/>
            <p:nvPr/>
          </p:nvSpPr>
          <p:spPr>
            <a:xfrm>
              <a:off x="6627151" y="3739899"/>
              <a:ext cx="1281120" cy="830997"/>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srgbClr val="BA2D2C"/>
                  </a:solidFill>
                  <a:effectLst/>
                  <a:uLnTx/>
                  <a:uFillTx/>
                  <a:latin typeface="Arial"/>
                  <a:ea typeface="+mn-ea"/>
                  <a:cs typeface="+mn-cs"/>
                </a:rPr>
                <a:t>risk</a:t>
              </a:r>
            </a:p>
          </p:txBody>
        </p:sp>
        <p:sp>
          <p:nvSpPr>
            <p:cNvPr id="44" name="TextBox 43">
              <a:extLst>
                <a:ext uri="{FF2B5EF4-FFF2-40B4-BE49-F238E27FC236}">
                  <a16:creationId xmlns:a16="http://schemas.microsoft.com/office/drawing/2014/main" id="{0470D300-3B64-469E-8816-3DCB1C6A17CD}"/>
                </a:ext>
              </a:extLst>
            </p:cNvPr>
            <p:cNvSpPr txBox="1"/>
            <p:nvPr/>
          </p:nvSpPr>
          <p:spPr>
            <a:xfrm>
              <a:off x="3668954" y="4124619"/>
              <a:ext cx="1247457" cy="830997"/>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srgbClr val="BA2D2C"/>
                  </a:solidFill>
                  <a:effectLst/>
                  <a:uLnTx/>
                  <a:uFillTx/>
                  <a:latin typeface="Arial"/>
                  <a:ea typeface="+mn-ea"/>
                  <a:cs typeface="+mn-cs"/>
                </a:rPr>
                <a:t>soil</a:t>
              </a:r>
            </a:p>
          </p:txBody>
        </p:sp>
      </p:grpSp>
      <p:grpSp>
        <p:nvGrpSpPr>
          <p:cNvPr id="55" name="Group 54">
            <a:extLst>
              <a:ext uri="{FF2B5EF4-FFF2-40B4-BE49-F238E27FC236}">
                <a16:creationId xmlns:a16="http://schemas.microsoft.com/office/drawing/2014/main" id="{82735BB0-EB51-42C9-9039-FE5B24EA8318}"/>
              </a:ext>
            </a:extLst>
          </p:cNvPr>
          <p:cNvGrpSpPr/>
          <p:nvPr/>
        </p:nvGrpSpPr>
        <p:grpSpPr>
          <a:xfrm>
            <a:off x="1634938" y="1555368"/>
            <a:ext cx="6107024" cy="3989749"/>
            <a:chOff x="1059179" y="821591"/>
            <a:chExt cx="6107023" cy="3989748"/>
          </a:xfrm>
        </p:grpSpPr>
        <p:sp>
          <p:nvSpPr>
            <p:cNvPr id="3" name="TextBox 2">
              <a:extLst>
                <a:ext uri="{FF2B5EF4-FFF2-40B4-BE49-F238E27FC236}">
                  <a16:creationId xmlns:a16="http://schemas.microsoft.com/office/drawing/2014/main" id="{9BC5F891-A12C-432B-80CC-7603160814F6}"/>
                </a:ext>
              </a:extLst>
            </p:cNvPr>
            <p:cNvSpPr txBox="1"/>
            <p:nvPr/>
          </p:nvSpPr>
          <p:spPr>
            <a:xfrm>
              <a:off x="1286410" y="877282"/>
              <a:ext cx="646331" cy="369332"/>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0282C"/>
                  </a:solidFill>
                  <a:effectLst/>
                  <a:uLnTx/>
                  <a:uFillTx/>
                  <a:latin typeface="Arial"/>
                  <a:ea typeface="+mn-ea"/>
                  <a:cs typeface="+mn-cs"/>
                </a:rPr>
                <a:t>area</a:t>
              </a:r>
            </a:p>
          </p:txBody>
        </p:sp>
        <p:sp>
          <p:nvSpPr>
            <p:cNvPr id="10" name="TextBox 9">
              <a:extLst>
                <a:ext uri="{FF2B5EF4-FFF2-40B4-BE49-F238E27FC236}">
                  <a16:creationId xmlns:a16="http://schemas.microsoft.com/office/drawing/2014/main" id="{72A0CC32-C12A-479C-83BD-E27848BC30A6}"/>
                </a:ext>
              </a:extLst>
            </p:cNvPr>
            <p:cNvSpPr txBox="1"/>
            <p:nvPr/>
          </p:nvSpPr>
          <p:spPr>
            <a:xfrm>
              <a:off x="3982372" y="867759"/>
              <a:ext cx="1582484" cy="369332"/>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0282C"/>
                  </a:solidFill>
                  <a:effectLst/>
                  <a:uLnTx/>
                  <a:uFillTx/>
                  <a:latin typeface="Arial"/>
                  <a:ea typeface="+mn-ea"/>
                  <a:cs typeface="+mn-cs"/>
                </a:rPr>
                <a:t>kindergartens</a:t>
              </a:r>
            </a:p>
          </p:txBody>
        </p:sp>
        <p:sp>
          <p:nvSpPr>
            <p:cNvPr id="11" name="TextBox 10">
              <a:extLst>
                <a:ext uri="{FF2B5EF4-FFF2-40B4-BE49-F238E27FC236}">
                  <a16:creationId xmlns:a16="http://schemas.microsoft.com/office/drawing/2014/main" id="{6757E97E-E477-4B5B-8F24-1DAFE13696D6}"/>
                </a:ext>
              </a:extLst>
            </p:cNvPr>
            <p:cNvSpPr txBox="1"/>
            <p:nvPr/>
          </p:nvSpPr>
          <p:spPr>
            <a:xfrm>
              <a:off x="5531705" y="821591"/>
              <a:ext cx="766557" cy="46166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0282C"/>
                  </a:solidFill>
                  <a:effectLst/>
                  <a:uLnTx/>
                  <a:uFillTx/>
                  <a:latin typeface="Arial"/>
                  <a:ea typeface="+mn-ea"/>
                  <a:cs typeface="+mn-cs"/>
                </a:rPr>
                <a:t>dust</a:t>
              </a:r>
            </a:p>
          </p:txBody>
        </p:sp>
        <p:sp>
          <p:nvSpPr>
            <p:cNvPr id="13" name="TextBox 12">
              <a:extLst>
                <a:ext uri="{FF2B5EF4-FFF2-40B4-BE49-F238E27FC236}">
                  <a16:creationId xmlns:a16="http://schemas.microsoft.com/office/drawing/2014/main" id="{B52A0274-69EC-40F0-B5C1-6B3E0BB3242F}"/>
                </a:ext>
              </a:extLst>
            </p:cNvPr>
            <p:cNvSpPr txBox="1"/>
            <p:nvPr/>
          </p:nvSpPr>
          <p:spPr>
            <a:xfrm>
              <a:off x="2901332" y="1238470"/>
              <a:ext cx="1332416" cy="46166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0282C"/>
                  </a:solidFill>
                  <a:effectLst/>
                  <a:uLnTx/>
                  <a:uFillTx/>
                  <a:latin typeface="Arial"/>
                  <a:ea typeface="+mn-ea"/>
                  <a:cs typeface="+mn-cs"/>
                </a:rPr>
                <a:t>biomass</a:t>
              </a:r>
            </a:p>
          </p:txBody>
        </p:sp>
        <p:sp>
          <p:nvSpPr>
            <p:cNvPr id="17" name="TextBox 16">
              <a:extLst>
                <a:ext uri="{FF2B5EF4-FFF2-40B4-BE49-F238E27FC236}">
                  <a16:creationId xmlns:a16="http://schemas.microsoft.com/office/drawing/2014/main" id="{1760729C-0C57-43CD-A5FA-95CEAAE38766}"/>
                </a:ext>
              </a:extLst>
            </p:cNvPr>
            <p:cNvSpPr txBox="1"/>
            <p:nvPr/>
          </p:nvSpPr>
          <p:spPr>
            <a:xfrm>
              <a:off x="1585602" y="1566500"/>
              <a:ext cx="1348446" cy="46166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0282C"/>
                  </a:solidFill>
                  <a:effectLst/>
                  <a:uLnTx/>
                  <a:uFillTx/>
                  <a:latin typeface="Arial"/>
                  <a:ea typeface="+mn-ea"/>
                  <a:cs typeface="+mn-cs"/>
                </a:rPr>
                <a:t>contents</a:t>
              </a:r>
            </a:p>
          </p:txBody>
        </p:sp>
        <p:sp>
          <p:nvSpPr>
            <p:cNvPr id="24" name="TextBox 23">
              <a:extLst>
                <a:ext uri="{FF2B5EF4-FFF2-40B4-BE49-F238E27FC236}">
                  <a16:creationId xmlns:a16="http://schemas.microsoft.com/office/drawing/2014/main" id="{231B6FFB-5D44-4365-BEAA-C8B9345D4C80}"/>
                </a:ext>
              </a:extLst>
            </p:cNvPr>
            <p:cNvSpPr txBox="1"/>
            <p:nvPr/>
          </p:nvSpPr>
          <p:spPr>
            <a:xfrm>
              <a:off x="1059179" y="2392029"/>
              <a:ext cx="1915909" cy="46166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0282C"/>
                  </a:solidFill>
                  <a:effectLst/>
                  <a:uLnTx/>
                  <a:uFillTx/>
                  <a:latin typeface="Arial"/>
                  <a:ea typeface="+mn-ea"/>
                  <a:cs typeface="+mn-cs"/>
                </a:rPr>
                <a:t>geochemical</a:t>
              </a:r>
            </a:p>
          </p:txBody>
        </p:sp>
        <p:sp>
          <p:nvSpPr>
            <p:cNvPr id="28" name="TextBox 27">
              <a:extLst>
                <a:ext uri="{FF2B5EF4-FFF2-40B4-BE49-F238E27FC236}">
                  <a16:creationId xmlns:a16="http://schemas.microsoft.com/office/drawing/2014/main" id="{B5B6357F-69BF-4013-9C30-6E83A79233CD}"/>
                </a:ext>
              </a:extLst>
            </p:cNvPr>
            <p:cNvSpPr txBox="1"/>
            <p:nvPr/>
          </p:nvSpPr>
          <p:spPr>
            <a:xfrm>
              <a:off x="1614011" y="2910013"/>
              <a:ext cx="1304140" cy="46166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0282C"/>
                  </a:solidFill>
                  <a:effectLst/>
                  <a:uLnTx/>
                  <a:uFillTx/>
                  <a:latin typeface="Arial"/>
                  <a:ea typeface="+mn-ea"/>
                  <a:cs typeface="+mn-cs"/>
                </a:rPr>
                <a:t>Yerevan</a:t>
              </a:r>
            </a:p>
          </p:txBody>
        </p:sp>
        <p:sp>
          <p:nvSpPr>
            <p:cNvPr id="33" name="TextBox 32">
              <a:extLst>
                <a:ext uri="{FF2B5EF4-FFF2-40B4-BE49-F238E27FC236}">
                  <a16:creationId xmlns:a16="http://schemas.microsoft.com/office/drawing/2014/main" id="{890ABAA0-9474-45C4-9CC5-E95F3CAFFC2E}"/>
                </a:ext>
              </a:extLst>
            </p:cNvPr>
            <p:cNvSpPr txBox="1"/>
            <p:nvPr/>
          </p:nvSpPr>
          <p:spPr>
            <a:xfrm>
              <a:off x="3203364" y="3449905"/>
              <a:ext cx="1091966" cy="46166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0282C"/>
                  </a:solidFill>
                  <a:effectLst/>
                  <a:uLnTx/>
                  <a:uFillTx/>
                  <a:latin typeface="Arial"/>
                  <a:ea typeface="+mn-ea"/>
                  <a:cs typeface="+mn-cs"/>
                </a:rPr>
                <a:t>metals</a:t>
              </a:r>
            </a:p>
          </p:txBody>
        </p:sp>
        <p:sp>
          <p:nvSpPr>
            <p:cNvPr id="34" name="TextBox 33">
              <a:extLst>
                <a:ext uri="{FF2B5EF4-FFF2-40B4-BE49-F238E27FC236}">
                  <a16:creationId xmlns:a16="http://schemas.microsoft.com/office/drawing/2014/main" id="{2C131FD2-F744-40A2-8FB5-79CC8EFAF560}"/>
                </a:ext>
              </a:extLst>
            </p:cNvPr>
            <p:cNvSpPr txBox="1"/>
            <p:nvPr/>
          </p:nvSpPr>
          <p:spPr>
            <a:xfrm>
              <a:off x="4266378" y="3448361"/>
              <a:ext cx="1093569" cy="46166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0282C"/>
                  </a:solidFill>
                  <a:effectLst/>
                  <a:uLnTx/>
                  <a:uFillTx/>
                  <a:latin typeface="Arial"/>
                  <a:ea typeface="+mn-ea"/>
                  <a:cs typeface="+mn-cs"/>
                </a:rPr>
                <a:t>mining</a:t>
              </a:r>
            </a:p>
          </p:txBody>
        </p:sp>
        <p:sp>
          <p:nvSpPr>
            <p:cNvPr id="35" name="TextBox 34">
              <a:extLst>
                <a:ext uri="{FF2B5EF4-FFF2-40B4-BE49-F238E27FC236}">
                  <a16:creationId xmlns:a16="http://schemas.microsoft.com/office/drawing/2014/main" id="{8FB0B627-CA62-4DA5-8274-6DEAE9EBDDED}"/>
                </a:ext>
              </a:extLst>
            </p:cNvPr>
            <p:cNvSpPr txBox="1"/>
            <p:nvPr/>
          </p:nvSpPr>
          <p:spPr>
            <a:xfrm>
              <a:off x="5288852" y="3459571"/>
              <a:ext cx="1024639" cy="46166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0282C"/>
                  </a:solidFill>
                  <a:effectLst/>
                  <a:uLnTx/>
                  <a:uFillTx/>
                  <a:latin typeface="Arial"/>
                  <a:ea typeface="+mn-ea"/>
                  <a:cs typeface="+mn-cs"/>
                </a:rPr>
                <a:t>model</a:t>
              </a:r>
            </a:p>
          </p:txBody>
        </p:sp>
        <p:sp>
          <p:nvSpPr>
            <p:cNvPr id="40" name="TextBox 39">
              <a:extLst>
                <a:ext uri="{FF2B5EF4-FFF2-40B4-BE49-F238E27FC236}">
                  <a16:creationId xmlns:a16="http://schemas.microsoft.com/office/drawing/2014/main" id="{DE4ABBC3-9012-4B96-B1B3-67AAD3002077}"/>
                </a:ext>
              </a:extLst>
            </p:cNvPr>
            <p:cNvSpPr txBox="1"/>
            <p:nvPr/>
          </p:nvSpPr>
          <p:spPr>
            <a:xfrm>
              <a:off x="5483892" y="3912877"/>
              <a:ext cx="1143262" cy="46166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0282C"/>
                  </a:solidFill>
                  <a:effectLst/>
                  <a:uLnTx/>
                  <a:uFillTx/>
                  <a:latin typeface="Arial"/>
                  <a:ea typeface="+mn-ea"/>
                  <a:cs typeface="+mn-cs"/>
                </a:rPr>
                <a:t>remote</a:t>
              </a:r>
            </a:p>
          </p:txBody>
        </p:sp>
        <p:sp>
          <p:nvSpPr>
            <p:cNvPr id="42" name="TextBox 41">
              <a:extLst>
                <a:ext uri="{FF2B5EF4-FFF2-40B4-BE49-F238E27FC236}">
                  <a16:creationId xmlns:a16="http://schemas.microsoft.com/office/drawing/2014/main" id="{4BADEB8D-BBFD-4362-982A-667F84F784CE}"/>
                </a:ext>
              </a:extLst>
            </p:cNvPr>
            <p:cNvSpPr txBox="1"/>
            <p:nvPr/>
          </p:nvSpPr>
          <p:spPr>
            <a:xfrm>
              <a:off x="1446778" y="4398718"/>
              <a:ext cx="926857" cy="400110"/>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20282C"/>
                  </a:solidFill>
                  <a:effectLst/>
                  <a:uLnTx/>
                  <a:uFillTx/>
                  <a:latin typeface="Arial"/>
                  <a:ea typeface="+mn-ea"/>
                  <a:cs typeface="+mn-cs"/>
                </a:rPr>
                <a:t>school</a:t>
              </a:r>
            </a:p>
          </p:txBody>
        </p:sp>
        <p:sp>
          <p:nvSpPr>
            <p:cNvPr id="43" name="TextBox 42">
              <a:extLst>
                <a:ext uri="{FF2B5EF4-FFF2-40B4-BE49-F238E27FC236}">
                  <a16:creationId xmlns:a16="http://schemas.microsoft.com/office/drawing/2014/main" id="{9F93E1B1-86E1-411F-8EA7-5740B7605996}"/>
                </a:ext>
              </a:extLst>
            </p:cNvPr>
            <p:cNvSpPr txBox="1"/>
            <p:nvPr/>
          </p:nvSpPr>
          <p:spPr>
            <a:xfrm>
              <a:off x="2441353" y="4329786"/>
              <a:ext cx="1247457" cy="46166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0282C"/>
                  </a:solidFill>
                  <a:effectLst/>
                  <a:uLnTx/>
                  <a:uFillTx/>
                  <a:latin typeface="Arial"/>
                  <a:ea typeface="+mn-ea"/>
                  <a:cs typeface="+mn-cs"/>
                </a:rPr>
                <a:t>sensing</a:t>
              </a:r>
            </a:p>
          </p:txBody>
        </p:sp>
        <p:sp>
          <p:nvSpPr>
            <p:cNvPr id="46" name="TextBox 45">
              <a:extLst>
                <a:ext uri="{FF2B5EF4-FFF2-40B4-BE49-F238E27FC236}">
                  <a16:creationId xmlns:a16="http://schemas.microsoft.com/office/drawing/2014/main" id="{A0DD4BE1-EDDE-429F-9157-0F9DEA46CB0C}"/>
                </a:ext>
              </a:extLst>
            </p:cNvPr>
            <p:cNvSpPr txBox="1"/>
            <p:nvPr/>
          </p:nvSpPr>
          <p:spPr>
            <a:xfrm>
              <a:off x="6369189" y="4411229"/>
              <a:ext cx="797013" cy="400110"/>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20282C"/>
                  </a:solidFill>
                  <a:effectLst/>
                  <a:uLnTx/>
                  <a:uFillTx/>
                  <a:latin typeface="Arial"/>
                  <a:ea typeface="+mn-ea"/>
                  <a:cs typeface="+mn-cs"/>
                </a:rPr>
                <a:t>study</a:t>
              </a:r>
            </a:p>
          </p:txBody>
        </p:sp>
      </p:grpSp>
      <p:grpSp>
        <p:nvGrpSpPr>
          <p:cNvPr id="56" name="Group 55">
            <a:extLst>
              <a:ext uri="{FF2B5EF4-FFF2-40B4-BE49-F238E27FC236}">
                <a16:creationId xmlns:a16="http://schemas.microsoft.com/office/drawing/2014/main" id="{899DBC6B-5B0A-450F-8B71-E3602DC6EB52}"/>
              </a:ext>
            </a:extLst>
          </p:cNvPr>
          <p:cNvGrpSpPr/>
          <p:nvPr/>
        </p:nvGrpSpPr>
        <p:grpSpPr>
          <a:xfrm>
            <a:off x="2356216" y="2263241"/>
            <a:ext cx="5679432" cy="3792999"/>
            <a:chOff x="1780455" y="1529463"/>
            <a:chExt cx="5679431" cy="3792998"/>
          </a:xfrm>
        </p:grpSpPr>
        <p:grpSp>
          <p:nvGrpSpPr>
            <p:cNvPr id="52" name="Group 51">
              <a:extLst>
                <a:ext uri="{FF2B5EF4-FFF2-40B4-BE49-F238E27FC236}">
                  <a16:creationId xmlns:a16="http://schemas.microsoft.com/office/drawing/2014/main" id="{26BAD2D7-EDED-452C-AF3D-20243F44346D}"/>
                </a:ext>
              </a:extLst>
            </p:cNvPr>
            <p:cNvGrpSpPr/>
            <p:nvPr/>
          </p:nvGrpSpPr>
          <p:grpSpPr>
            <a:xfrm>
              <a:off x="1780455" y="1529463"/>
              <a:ext cx="5209581" cy="3742987"/>
              <a:chOff x="1780455" y="1529463"/>
              <a:chExt cx="5209581" cy="3742987"/>
            </a:xfrm>
          </p:grpSpPr>
          <p:sp>
            <p:nvSpPr>
              <p:cNvPr id="20" name="TextBox 19">
                <a:extLst>
                  <a:ext uri="{FF2B5EF4-FFF2-40B4-BE49-F238E27FC236}">
                    <a16:creationId xmlns:a16="http://schemas.microsoft.com/office/drawing/2014/main" id="{0694C98D-DB17-4FE9-8B90-0BF18923A5D7}"/>
                  </a:ext>
                </a:extLst>
              </p:cNvPr>
              <p:cNvSpPr txBox="1"/>
              <p:nvPr/>
            </p:nvSpPr>
            <p:spPr>
              <a:xfrm>
                <a:off x="5106187" y="1529463"/>
                <a:ext cx="1883849" cy="523220"/>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E39A89"/>
                    </a:solidFill>
                    <a:effectLst/>
                    <a:uLnTx/>
                    <a:uFillTx/>
                    <a:latin typeface="Arial"/>
                    <a:ea typeface="+mn-ea"/>
                    <a:cs typeface="+mn-cs"/>
                  </a:rPr>
                  <a:t>education</a:t>
                </a:r>
              </a:p>
            </p:txBody>
          </p:sp>
          <p:sp>
            <p:nvSpPr>
              <p:cNvPr id="26" name="TextBox 25">
                <a:extLst>
                  <a:ext uri="{FF2B5EF4-FFF2-40B4-BE49-F238E27FC236}">
                    <a16:creationId xmlns:a16="http://schemas.microsoft.com/office/drawing/2014/main" id="{9DB5AEDE-91B5-47F4-8228-C1358C47A1A8}"/>
                  </a:ext>
                </a:extLst>
              </p:cNvPr>
              <p:cNvSpPr txBox="1"/>
              <p:nvPr/>
            </p:nvSpPr>
            <p:spPr>
              <a:xfrm>
                <a:off x="4626875" y="2371907"/>
                <a:ext cx="1205779" cy="523220"/>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E39A89"/>
                    </a:solidFill>
                    <a:effectLst/>
                    <a:uLnTx/>
                    <a:uFillTx/>
                    <a:latin typeface="Arial"/>
                    <a:ea typeface="+mn-ea"/>
                    <a:cs typeface="+mn-cs"/>
                  </a:rPr>
                  <a:t>heavy</a:t>
                </a:r>
              </a:p>
            </p:txBody>
          </p:sp>
          <p:sp>
            <p:nvSpPr>
              <p:cNvPr id="48" name="TextBox 47">
                <a:extLst>
                  <a:ext uri="{FF2B5EF4-FFF2-40B4-BE49-F238E27FC236}">
                    <a16:creationId xmlns:a16="http://schemas.microsoft.com/office/drawing/2014/main" id="{73EA858F-D1C3-4E74-9286-86BFBC83C362}"/>
                  </a:ext>
                </a:extLst>
              </p:cNvPr>
              <p:cNvSpPr txBox="1"/>
              <p:nvPr/>
            </p:nvSpPr>
            <p:spPr>
              <a:xfrm>
                <a:off x="1780455" y="4749230"/>
                <a:ext cx="1024639" cy="523220"/>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E39A89"/>
                    </a:solidFill>
                    <a:effectLst/>
                    <a:uLnTx/>
                    <a:uFillTx/>
                    <a:latin typeface="Arial"/>
                    <a:ea typeface="+mn-ea"/>
                    <a:cs typeface="+mn-cs"/>
                  </a:rPr>
                  <a:t>toxic</a:t>
                </a:r>
              </a:p>
            </p:txBody>
          </p:sp>
        </p:grpSp>
        <p:grpSp>
          <p:nvGrpSpPr>
            <p:cNvPr id="53" name="Group 52">
              <a:extLst>
                <a:ext uri="{FF2B5EF4-FFF2-40B4-BE49-F238E27FC236}">
                  <a16:creationId xmlns:a16="http://schemas.microsoft.com/office/drawing/2014/main" id="{DFA873FE-1CD3-4849-AA1F-76BF2CA461A2}"/>
                </a:ext>
              </a:extLst>
            </p:cNvPr>
            <p:cNvGrpSpPr/>
            <p:nvPr/>
          </p:nvGrpSpPr>
          <p:grpSpPr>
            <a:xfrm>
              <a:off x="2893877" y="1529463"/>
              <a:ext cx="4566009" cy="3792998"/>
              <a:chOff x="2893877" y="1529463"/>
              <a:chExt cx="4566009" cy="3792998"/>
            </a:xfrm>
          </p:grpSpPr>
          <p:sp>
            <p:nvSpPr>
              <p:cNvPr id="18" name="TextBox 17">
                <a:extLst>
                  <a:ext uri="{FF2B5EF4-FFF2-40B4-BE49-F238E27FC236}">
                    <a16:creationId xmlns:a16="http://schemas.microsoft.com/office/drawing/2014/main" id="{12D0F132-3A28-480B-90D5-B6F7CDD614F5}"/>
                  </a:ext>
                </a:extLst>
              </p:cNvPr>
              <p:cNvSpPr txBox="1"/>
              <p:nvPr/>
            </p:nvSpPr>
            <p:spPr>
              <a:xfrm>
                <a:off x="2947473" y="1529463"/>
                <a:ext cx="1026243" cy="58477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CD4F31"/>
                    </a:solidFill>
                    <a:effectLst/>
                    <a:uLnTx/>
                    <a:uFillTx/>
                    <a:latin typeface="Arial"/>
                    <a:ea typeface="+mn-ea"/>
                    <a:cs typeface="+mn-cs"/>
                  </a:rPr>
                  <a:t>data</a:t>
                </a:r>
              </a:p>
            </p:txBody>
          </p:sp>
          <p:sp>
            <p:nvSpPr>
              <p:cNvPr id="23" name="TextBox 22">
                <a:extLst>
                  <a:ext uri="{FF2B5EF4-FFF2-40B4-BE49-F238E27FC236}">
                    <a16:creationId xmlns:a16="http://schemas.microsoft.com/office/drawing/2014/main" id="{91C5DB23-B803-43E5-A24B-6BF30880A8B3}"/>
                  </a:ext>
                </a:extLst>
              </p:cNvPr>
              <p:cNvSpPr txBox="1"/>
              <p:nvPr/>
            </p:nvSpPr>
            <p:spPr>
              <a:xfrm>
                <a:off x="4646296" y="1912080"/>
                <a:ext cx="2813590" cy="553998"/>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CD4F31"/>
                    </a:solidFill>
                    <a:effectLst/>
                    <a:uLnTx/>
                    <a:uFillTx/>
                    <a:latin typeface="Arial"/>
                    <a:ea typeface="+mn-ea"/>
                    <a:cs typeface="+mn-cs"/>
                  </a:rPr>
                  <a:t>environmental</a:t>
                </a:r>
              </a:p>
            </p:txBody>
          </p:sp>
          <p:sp>
            <p:nvSpPr>
              <p:cNvPr id="49" name="TextBox 48">
                <a:extLst>
                  <a:ext uri="{FF2B5EF4-FFF2-40B4-BE49-F238E27FC236}">
                    <a16:creationId xmlns:a16="http://schemas.microsoft.com/office/drawing/2014/main" id="{EF3164CC-77C5-4948-8CA3-81976E52F54A}"/>
                  </a:ext>
                </a:extLst>
              </p:cNvPr>
              <p:cNvSpPr txBox="1"/>
              <p:nvPr/>
            </p:nvSpPr>
            <p:spPr>
              <a:xfrm>
                <a:off x="2893877" y="4737686"/>
                <a:ext cx="1322798" cy="58477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CD4F31"/>
                    </a:solidFill>
                    <a:effectLst/>
                    <a:uLnTx/>
                    <a:uFillTx/>
                    <a:latin typeface="Arial"/>
                    <a:ea typeface="+mn-ea"/>
                    <a:cs typeface="+mn-cs"/>
                  </a:rPr>
                  <a:t>urban</a:t>
                </a:r>
              </a:p>
            </p:txBody>
          </p:sp>
        </p:grpSp>
      </p:grpSp>
      <p:grpSp>
        <p:nvGrpSpPr>
          <p:cNvPr id="4" name="Group 3">
            <a:extLst>
              <a:ext uri="{FF2B5EF4-FFF2-40B4-BE49-F238E27FC236}">
                <a16:creationId xmlns:a16="http://schemas.microsoft.com/office/drawing/2014/main" id="{3B954BF8-C349-4585-88E1-2D54F9EC6180}"/>
              </a:ext>
            </a:extLst>
          </p:cNvPr>
          <p:cNvGrpSpPr/>
          <p:nvPr/>
        </p:nvGrpSpPr>
        <p:grpSpPr>
          <a:xfrm>
            <a:off x="2062971" y="2003025"/>
            <a:ext cx="6428327" cy="3960233"/>
            <a:chOff x="1487211" y="1269248"/>
            <a:chExt cx="6428326" cy="3960234"/>
          </a:xfrm>
        </p:grpSpPr>
        <p:sp>
          <p:nvSpPr>
            <p:cNvPr id="12" name="TextBox 11">
              <a:extLst>
                <a:ext uri="{FF2B5EF4-FFF2-40B4-BE49-F238E27FC236}">
                  <a16:creationId xmlns:a16="http://schemas.microsoft.com/office/drawing/2014/main" id="{7BF354CD-0252-49FF-9DC5-C72958ADD6BA}"/>
                </a:ext>
              </a:extLst>
            </p:cNvPr>
            <p:cNvSpPr txBox="1"/>
            <p:nvPr/>
          </p:nvSpPr>
          <p:spPr>
            <a:xfrm>
              <a:off x="1536510" y="1269248"/>
              <a:ext cx="1410964" cy="400110"/>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lumMod val="50000"/>
                    </a:srgbClr>
                  </a:solidFill>
                  <a:effectLst/>
                  <a:uLnTx/>
                  <a:uFillTx/>
                  <a:latin typeface="Arial"/>
                  <a:ea typeface="+mn-ea"/>
                  <a:cs typeface="+mn-cs"/>
                </a:rPr>
                <a:t>associated</a:t>
              </a:r>
            </a:p>
          </p:txBody>
        </p:sp>
        <p:sp>
          <p:nvSpPr>
            <p:cNvPr id="14" name="TextBox 13">
              <a:extLst>
                <a:ext uri="{FF2B5EF4-FFF2-40B4-BE49-F238E27FC236}">
                  <a16:creationId xmlns:a16="http://schemas.microsoft.com/office/drawing/2014/main" id="{1CCBE244-D7F1-4A3C-AB2F-8F0F6B5A9A92}"/>
                </a:ext>
              </a:extLst>
            </p:cNvPr>
            <p:cNvSpPr txBox="1"/>
            <p:nvPr/>
          </p:nvSpPr>
          <p:spPr>
            <a:xfrm>
              <a:off x="4177993" y="1300025"/>
              <a:ext cx="530915" cy="369332"/>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lumMod val="50000"/>
                    </a:srgbClr>
                  </a:solidFill>
                  <a:effectLst/>
                  <a:uLnTx/>
                  <a:uFillTx/>
                  <a:latin typeface="Arial"/>
                  <a:ea typeface="+mn-ea"/>
                  <a:cs typeface="+mn-cs"/>
                </a:rPr>
                <a:t>city</a:t>
              </a:r>
            </a:p>
          </p:txBody>
        </p:sp>
        <p:sp>
          <p:nvSpPr>
            <p:cNvPr id="15" name="TextBox 14">
              <a:extLst>
                <a:ext uri="{FF2B5EF4-FFF2-40B4-BE49-F238E27FC236}">
                  <a16:creationId xmlns:a16="http://schemas.microsoft.com/office/drawing/2014/main" id="{0B81FC8B-4E11-4E67-BDFF-91822E82543F}"/>
                </a:ext>
              </a:extLst>
            </p:cNvPr>
            <p:cNvSpPr txBox="1"/>
            <p:nvPr/>
          </p:nvSpPr>
          <p:spPr>
            <a:xfrm>
              <a:off x="4661136" y="1298647"/>
              <a:ext cx="1595309" cy="369332"/>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lumMod val="50000"/>
                    </a:srgbClr>
                  </a:solidFill>
                  <a:effectLst/>
                  <a:uLnTx/>
                  <a:uFillTx/>
                  <a:latin typeface="Arial"/>
                  <a:ea typeface="+mn-ea"/>
                  <a:cs typeface="+mn-cs"/>
                </a:rPr>
                <a:t>compositional</a:t>
              </a:r>
            </a:p>
          </p:txBody>
        </p:sp>
        <p:sp>
          <p:nvSpPr>
            <p:cNvPr id="16" name="TextBox 15">
              <a:extLst>
                <a:ext uri="{FF2B5EF4-FFF2-40B4-BE49-F238E27FC236}">
                  <a16:creationId xmlns:a16="http://schemas.microsoft.com/office/drawing/2014/main" id="{7CDECB20-7704-44C9-8763-4C02E7A76108}"/>
                </a:ext>
              </a:extLst>
            </p:cNvPr>
            <p:cNvSpPr txBox="1"/>
            <p:nvPr/>
          </p:nvSpPr>
          <p:spPr>
            <a:xfrm>
              <a:off x="6156707" y="1297268"/>
              <a:ext cx="1276311" cy="338554"/>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lumMod val="50000"/>
                    </a:srgbClr>
                  </a:solidFill>
                  <a:effectLst/>
                  <a:uLnTx/>
                  <a:uFillTx/>
                  <a:latin typeface="Arial"/>
                  <a:ea typeface="+mn-ea"/>
                  <a:cs typeface="+mn-cs"/>
                </a:rPr>
                <a:t>conditioning</a:t>
              </a:r>
            </a:p>
          </p:txBody>
        </p:sp>
        <p:sp>
          <p:nvSpPr>
            <p:cNvPr id="19" name="TextBox 18">
              <a:extLst>
                <a:ext uri="{FF2B5EF4-FFF2-40B4-BE49-F238E27FC236}">
                  <a16:creationId xmlns:a16="http://schemas.microsoft.com/office/drawing/2014/main" id="{E3E9FC34-9886-4692-96B9-91C865E2B4CE}"/>
                </a:ext>
              </a:extLst>
            </p:cNvPr>
            <p:cNvSpPr txBox="1"/>
            <p:nvPr/>
          </p:nvSpPr>
          <p:spPr>
            <a:xfrm>
              <a:off x="3991445" y="1658832"/>
              <a:ext cx="1595309" cy="369332"/>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lumMod val="50000"/>
                    </a:srgbClr>
                  </a:solidFill>
                  <a:effectLst/>
                  <a:uLnTx/>
                  <a:uFillTx/>
                  <a:latin typeface="Arial"/>
                  <a:ea typeface="+mn-ea"/>
                  <a:cs typeface="+mn-cs"/>
                </a:rPr>
                <a:t>ecological</a:t>
              </a:r>
            </a:p>
          </p:txBody>
        </p:sp>
        <p:sp>
          <p:nvSpPr>
            <p:cNvPr id="22" name="TextBox 21">
              <a:extLst>
                <a:ext uri="{FF2B5EF4-FFF2-40B4-BE49-F238E27FC236}">
                  <a16:creationId xmlns:a16="http://schemas.microsoft.com/office/drawing/2014/main" id="{C56247DE-3F1B-45FE-A6D9-8422D26612AD}"/>
                </a:ext>
              </a:extLst>
            </p:cNvPr>
            <p:cNvSpPr txBox="1"/>
            <p:nvPr/>
          </p:nvSpPr>
          <p:spPr>
            <a:xfrm>
              <a:off x="3277089" y="2026785"/>
              <a:ext cx="1595309" cy="369332"/>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lumMod val="50000"/>
                    </a:srgbClr>
                  </a:solidFill>
                  <a:effectLst/>
                  <a:uLnTx/>
                  <a:uFillTx/>
                  <a:latin typeface="Arial"/>
                  <a:ea typeface="+mn-ea"/>
                  <a:cs typeface="+mn-cs"/>
                </a:rPr>
                <a:t>technology</a:t>
              </a:r>
            </a:p>
          </p:txBody>
        </p:sp>
        <p:sp>
          <p:nvSpPr>
            <p:cNvPr id="27" name="TextBox 26">
              <a:extLst>
                <a:ext uri="{FF2B5EF4-FFF2-40B4-BE49-F238E27FC236}">
                  <a16:creationId xmlns:a16="http://schemas.microsoft.com/office/drawing/2014/main" id="{7050C39C-C26E-430B-A996-04AEF41E5D24}"/>
                </a:ext>
              </a:extLst>
            </p:cNvPr>
            <p:cNvSpPr txBox="1"/>
            <p:nvPr/>
          </p:nvSpPr>
          <p:spPr>
            <a:xfrm>
              <a:off x="5781671" y="2460485"/>
              <a:ext cx="1595309" cy="369332"/>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lumMod val="50000"/>
                    </a:srgbClr>
                  </a:solidFill>
                  <a:effectLst/>
                  <a:uLnTx/>
                  <a:uFillTx/>
                  <a:latin typeface="Arial"/>
                  <a:ea typeface="+mn-ea"/>
                  <a:cs typeface="+mn-cs"/>
                </a:rPr>
                <a:t>identification</a:t>
              </a:r>
            </a:p>
          </p:txBody>
        </p:sp>
        <p:sp>
          <p:nvSpPr>
            <p:cNvPr id="30" name="TextBox 29">
              <a:extLst>
                <a:ext uri="{FF2B5EF4-FFF2-40B4-BE49-F238E27FC236}">
                  <a16:creationId xmlns:a16="http://schemas.microsoft.com/office/drawing/2014/main" id="{EC3132AE-933B-40FD-AC98-A66B097B1653}"/>
                </a:ext>
              </a:extLst>
            </p:cNvPr>
            <p:cNvSpPr txBox="1"/>
            <p:nvPr/>
          </p:nvSpPr>
          <p:spPr>
            <a:xfrm>
              <a:off x="6458398" y="2956180"/>
              <a:ext cx="774571" cy="369332"/>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lumMod val="50000"/>
                    </a:srgbClr>
                  </a:solidFill>
                  <a:effectLst/>
                  <a:uLnTx/>
                  <a:uFillTx/>
                  <a:latin typeface="Arial"/>
                  <a:ea typeface="+mn-ea"/>
                  <a:cs typeface="+mn-cs"/>
                </a:rPr>
                <a:t>levels</a:t>
              </a:r>
            </a:p>
          </p:txBody>
        </p:sp>
        <p:sp>
          <p:nvSpPr>
            <p:cNvPr id="31" name="TextBox 30">
              <a:extLst>
                <a:ext uri="{FF2B5EF4-FFF2-40B4-BE49-F238E27FC236}">
                  <a16:creationId xmlns:a16="http://schemas.microsoft.com/office/drawing/2014/main" id="{06AB98CC-B539-44F9-AA99-700E3B1DD009}"/>
                </a:ext>
              </a:extLst>
            </p:cNvPr>
            <p:cNvSpPr txBox="1"/>
            <p:nvPr/>
          </p:nvSpPr>
          <p:spPr>
            <a:xfrm>
              <a:off x="1487211" y="3476382"/>
              <a:ext cx="1056700" cy="369332"/>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lumMod val="50000"/>
                    </a:srgbClr>
                  </a:solidFill>
                  <a:effectLst/>
                  <a:uLnTx/>
                  <a:uFillTx/>
                  <a:latin typeface="Arial"/>
                  <a:ea typeface="+mn-ea"/>
                  <a:cs typeface="+mn-cs"/>
                </a:rPr>
                <a:t>machine</a:t>
              </a:r>
            </a:p>
          </p:txBody>
        </p:sp>
        <p:sp>
          <p:nvSpPr>
            <p:cNvPr id="32" name="TextBox 31">
              <a:extLst>
                <a:ext uri="{FF2B5EF4-FFF2-40B4-BE49-F238E27FC236}">
                  <a16:creationId xmlns:a16="http://schemas.microsoft.com/office/drawing/2014/main" id="{6A9DAF5E-224B-42D1-B322-2A9A05CD95E0}"/>
                </a:ext>
              </a:extLst>
            </p:cNvPr>
            <p:cNvSpPr txBox="1"/>
            <p:nvPr/>
          </p:nvSpPr>
          <p:spPr>
            <a:xfrm>
              <a:off x="2567322" y="3489386"/>
              <a:ext cx="607859" cy="369332"/>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lumMod val="50000"/>
                    </a:srgbClr>
                  </a:solidFill>
                  <a:effectLst/>
                  <a:uLnTx/>
                  <a:uFillTx/>
                  <a:latin typeface="Arial"/>
                  <a:ea typeface="+mn-ea"/>
                  <a:cs typeface="+mn-cs"/>
                </a:rPr>
                <a:t>lake</a:t>
              </a:r>
            </a:p>
          </p:txBody>
        </p:sp>
        <p:sp>
          <p:nvSpPr>
            <p:cNvPr id="36" name="TextBox 35">
              <a:extLst>
                <a:ext uri="{FF2B5EF4-FFF2-40B4-BE49-F238E27FC236}">
                  <a16:creationId xmlns:a16="http://schemas.microsoft.com/office/drawing/2014/main" id="{21C59A08-359A-41F2-AC08-87037E08E991}"/>
                </a:ext>
              </a:extLst>
            </p:cNvPr>
            <p:cNvSpPr txBox="1"/>
            <p:nvPr/>
          </p:nvSpPr>
          <p:spPr>
            <a:xfrm>
              <a:off x="6272787" y="3515102"/>
              <a:ext cx="928459" cy="369332"/>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lumMod val="50000"/>
                    </a:srgbClr>
                  </a:solidFill>
                  <a:effectLst/>
                  <a:uLnTx/>
                  <a:uFillTx/>
                  <a:latin typeface="Arial"/>
                  <a:ea typeface="+mn-ea"/>
                  <a:cs typeface="+mn-cs"/>
                </a:rPr>
                <a:t>Natural</a:t>
              </a:r>
            </a:p>
          </p:txBody>
        </p:sp>
        <p:sp>
          <p:nvSpPr>
            <p:cNvPr id="38" name="TextBox 37">
              <a:extLst>
                <a:ext uri="{FF2B5EF4-FFF2-40B4-BE49-F238E27FC236}">
                  <a16:creationId xmlns:a16="http://schemas.microsoft.com/office/drawing/2014/main" id="{03BFABAA-88A4-4D4C-BAE7-BBF930CC516F}"/>
                </a:ext>
              </a:extLst>
            </p:cNvPr>
            <p:cNvSpPr txBox="1"/>
            <p:nvPr/>
          </p:nvSpPr>
          <p:spPr>
            <a:xfrm>
              <a:off x="3868052" y="3965990"/>
              <a:ext cx="877163" cy="369332"/>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lumMod val="50000"/>
                    </a:srgbClr>
                  </a:solidFill>
                  <a:effectLst/>
                  <a:uLnTx/>
                  <a:uFillTx/>
                  <a:latin typeface="Arial"/>
                  <a:ea typeface="+mn-ea"/>
                  <a:cs typeface="+mn-cs"/>
                </a:rPr>
                <a:t>project</a:t>
              </a:r>
            </a:p>
          </p:txBody>
        </p:sp>
        <p:sp>
          <p:nvSpPr>
            <p:cNvPr id="39" name="TextBox 38">
              <a:extLst>
                <a:ext uri="{FF2B5EF4-FFF2-40B4-BE49-F238E27FC236}">
                  <a16:creationId xmlns:a16="http://schemas.microsoft.com/office/drawing/2014/main" id="{82502164-4788-412E-9274-C73861AEA33D}"/>
                </a:ext>
              </a:extLst>
            </p:cNvPr>
            <p:cNvSpPr txBox="1"/>
            <p:nvPr/>
          </p:nvSpPr>
          <p:spPr>
            <a:xfrm>
              <a:off x="4713341" y="3960455"/>
              <a:ext cx="851515" cy="369332"/>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lumMod val="50000"/>
                    </a:srgbClr>
                  </a:solidFill>
                  <a:effectLst/>
                  <a:uLnTx/>
                  <a:uFillTx/>
                  <a:latin typeface="Arial"/>
                  <a:ea typeface="+mn-ea"/>
                  <a:cs typeface="+mn-cs"/>
                </a:rPr>
                <a:t>quality</a:t>
              </a:r>
            </a:p>
          </p:txBody>
        </p:sp>
        <p:sp>
          <p:nvSpPr>
            <p:cNvPr id="45" name="TextBox 44">
              <a:extLst>
                <a:ext uri="{FF2B5EF4-FFF2-40B4-BE49-F238E27FC236}">
                  <a16:creationId xmlns:a16="http://schemas.microsoft.com/office/drawing/2014/main" id="{2240DB2C-B6EE-4A69-8CB9-310A1428605F}"/>
                </a:ext>
              </a:extLst>
            </p:cNvPr>
            <p:cNvSpPr txBox="1"/>
            <p:nvPr/>
          </p:nvSpPr>
          <p:spPr>
            <a:xfrm>
              <a:off x="4807600" y="4424830"/>
              <a:ext cx="1544012" cy="369332"/>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lumMod val="50000"/>
                    </a:srgbClr>
                  </a:solidFill>
                  <a:effectLst/>
                  <a:uLnTx/>
                  <a:uFillTx/>
                  <a:latin typeface="Arial"/>
                  <a:ea typeface="+mn-ea"/>
                  <a:cs typeface="+mn-cs"/>
                </a:rPr>
                <a:t>spectroscopy</a:t>
              </a:r>
            </a:p>
          </p:txBody>
        </p:sp>
        <p:sp>
          <p:nvSpPr>
            <p:cNvPr id="47" name="TextBox 46">
              <a:extLst>
                <a:ext uri="{FF2B5EF4-FFF2-40B4-BE49-F238E27FC236}">
                  <a16:creationId xmlns:a16="http://schemas.microsoft.com/office/drawing/2014/main" id="{6356B810-9981-42EE-83EC-3C42D987DBC3}"/>
                </a:ext>
              </a:extLst>
            </p:cNvPr>
            <p:cNvSpPr txBox="1"/>
            <p:nvPr/>
          </p:nvSpPr>
          <p:spPr>
            <a:xfrm>
              <a:off x="7126538" y="4470544"/>
              <a:ext cx="788999" cy="338554"/>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lumMod val="50000"/>
                    </a:srgbClr>
                  </a:solidFill>
                  <a:effectLst/>
                  <a:uLnTx/>
                  <a:uFillTx/>
                  <a:latin typeface="Arial"/>
                  <a:ea typeface="+mn-ea"/>
                  <a:cs typeface="+mn-cs"/>
                </a:rPr>
                <a:t>survey</a:t>
              </a:r>
            </a:p>
          </p:txBody>
        </p:sp>
        <p:sp>
          <p:nvSpPr>
            <p:cNvPr id="50" name="TextBox 49">
              <a:extLst>
                <a:ext uri="{FF2B5EF4-FFF2-40B4-BE49-F238E27FC236}">
                  <a16:creationId xmlns:a16="http://schemas.microsoft.com/office/drawing/2014/main" id="{BB6FD5E1-0A03-4CF3-A751-9987981D3534}"/>
                </a:ext>
              </a:extLst>
            </p:cNvPr>
            <p:cNvSpPr txBox="1"/>
            <p:nvPr/>
          </p:nvSpPr>
          <p:spPr>
            <a:xfrm>
              <a:off x="4153177" y="4860150"/>
              <a:ext cx="748923" cy="369332"/>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lumMod val="50000"/>
                    </a:srgbClr>
                  </a:solidFill>
                  <a:effectLst/>
                  <a:uLnTx/>
                  <a:uFillTx/>
                  <a:latin typeface="Arial"/>
                  <a:ea typeface="+mn-ea"/>
                  <a:cs typeface="+mn-cs"/>
                </a:rPr>
                <a:t>water</a:t>
              </a:r>
            </a:p>
          </p:txBody>
        </p:sp>
      </p:grpSp>
      <p:grpSp>
        <p:nvGrpSpPr>
          <p:cNvPr id="57" name="Group 56">
            <a:extLst>
              <a:ext uri="{FF2B5EF4-FFF2-40B4-BE49-F238E27FC236}">
                <a16:creationId xmlns:a16="http://schemas.microsoft.com/office/drawing/2014/main" id="{26E8365F-1C2F-4986-B4FA-C79D24FF77EE}"/>
              </a:ext>
            </a:extLst>
          </p:cNvPr>
          <p:cNvGrpSpPr/>
          <p:nvPr/>
        </p:nvGrpSpPr>
        <p:grpSpPr>
          <a:xfrm>
            <a:off x="1575536" y="2583676"/>
            <a:ext cx="5784032" cy="3469011"/>
            <a:chOff x="999777" y="1849899"/>
            <a:chExt cx="5784031" cy="3469011"/>
          </a:xfrm>
        </p:grpSpPr>
        <p:sp>
          <p:nvSpPr>
            <p:cNvPr id="21" name="TextBox 20">
              <a:extLst>
                <a:ext uri="{FF2B5EF4-FFF2-40B4-BE49-F238E27FC236}">
                  <a16:creationId xmlns:a16="http://schemas.microsoft.com/office/drawing/2014/main" id="{A8C967E0-9D85-4940-B33C-A60C63E0AACD}"/>
                </a:ext>
              </a:extLst>
            </p:cNvPr>
            <p:cNvSpPr txBox="1"/>
            <p:nvPr/>
          </p:nvSpPr>
          <p:spPr>
            <a:xfrm>
              <a:off x="999777" y="1849899"/>
              <a:ext cx="1960793" cy="58477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6D6D"/>
                  </a:solidFill>
                  <a:effectLst/>
                  <a:uLnTx/>
                  <a:uFillTx/>
                  <a:latin typeface="Arial"/>
                  <a:ea typeface="+mn-ea"/>
                  <a:cs typeface="+mn-cs"/>
                </a:rPr>
                <a:t>elements</a:t>
              </a:r>
            </a:p>
          </p:txBody>
        </p:sp>
        <p:sp>
          <p:nvSpPr>
            <p:cNvPr id="37" name="TextBox 36">
              <a:extLst>
                <a:ext uri="{FF2B5EF4-FFF2-40B4-BE49-F238E27FC236}">
                  <a16:creationId xmlns:a16="http://schemas.microsoft.com/office/drawing/2014/main" id="{096D734E-F8E3-4C4D-8E1C-BFDD2A3AF260}"/>
                </a:ext>
              </a:extLst>
            </p:cNvPr>
            <p:cNvSpPr txBox="1"/>
            <p:nvPr/>
          </p:nvSpPr>
          <p:spPr>
            <a:xfrm>
              <a:off x="1120406" y="3828291"/>
              <a:ext cx="2552302" cy="58477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6D6D"/>
                  </a:solidFill>
                  <a:effectLst/>
                  <a:uLnTx/>
                  <a:uFillTx/>
                  <a:latin typeface="Arial"/>
                  <a:ea typeface="+mn-ea"/>
                  <a:cs typeface="+mn-cs"/>
                </a:rPr>
                <a:t>Productivity</a:t>
              </a:r>
            </a:p>
          </p:txBody>
        </p:sp>
        <p:sp>
          <p:nvSpPr>
            <p:cNvPr id="51" name="TextBox 50">
              <a:extLst>
                <a:ext uri="{FF2B5EF4-FFF2-40B4-BE49-F238E27FC236}">
                  <a16:creationId xmlns:a16="http://schemas.microsoft.com/office/drawing/2014/main" id="{F1591D50-28C2-4FA1-B350-4046CEA979A1}"/>
                </a:ext>
              </a:extLst>
            </p:cNvPr>
            <p:cNvSpPr txBox="1"/>
            <p:nvPr/>
          </p:nvSpPr>
          <p:spPr>
            <a:xfrm>
              <a:off x="5005757" y="4734135"/>
              <a:ext cx="1778051" cy="58477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6D6D"/>
                  </a:solidFill>
                  <a:effectLst/>
                  <a:uLnTx/>
                  <a:uFillTx/>
                  <a:latin typeface="Arial"/>
                  <a:ea typeface="+mn-ea"/>
                  <a:cs typeface="+mn-cs"/>
                </a:rPr>
                <a:t>learning</a:t>
              </a:r>
            </a:p>
          </p:txBody>
        </p:sp>
      </p:grpSp>
      <p:sp>
        <p:nvSpPr>
          <p:cNvPr id="59" name="TextBox 58">
            <a:extLst>
              <a:ext uri="{FF2B5EF4-FFF2-40B4-BE49-F238E27FC236}">
                <a16:creationId xmlns:a16="http://schemas.microsoft.com/office/drawing/2014/main" id="{E1275D32-BE58-4678-82E1-2DA4FD3247F7}"/>
              </a:ext>
            </a:extLst>
          </p:cNvPr>
          <p:cNvSpPr txBox="1"/>
          <p:nvPr/>
        </p:nvSpPr>
        <p:spPr>
          <a:xfrm>
            <a:off x="927827" y="124096"/>
            <a:ext cx="8188759" cy="1077218"/>
          </a:xfrm>
          <a:prstGeom prst="rect">
            <a:avLst/>
          </a:prstGeom>
          <a:noFill/>
          <a:ln>
            <a:noFill/>
          </a:ln>
        </p:spPr>
        <p:txBody>
          <a:bodyPr wrap="square" rtlCol="0">
            <a:spAutoFit/>
          </a:bodyPr>
          <a:lstStyle/>
          <a:p>
            <a:pPr marL="0" marR="0" lvl="0" indent="0" algn="ctr" defTabSz="121914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Word Cloud of Key words of CENS’s publications </a:t>
            </a:r>
            <a:endParaRPr kumimoji="0" lang="hy-AM" sz="3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pic>
        <p:nvPicPr>
          <p:cNvPr id="60" name="Picture 59">
            <a:extLst>
              <a:ext uri="{FF2B5EF4-FFF2-40B4-BE49-F238E27FC236}">
                <a16:creationId xmlns:a16="http://schemas.microsoft.com/office/drawing/2014/main" id="{61FEC915-DAA0-416D-82D3-16D3862C19D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07216" y="-231144"/>
            <a:ext cx="2037617" cy="1491535"/>
          </a:xfrm>
          <a:prstGeom prst="rect">
            <a:avLst/>
          </a:prstGeom>
        </p:spPr>
      </p:pic>
      <p:sp>
        <p:nvSpPr>
          <p:cNvPr id="61" name="TextBox 60">
            <a:extLst>
              <a:ext uri="{FF2B5EF4-FFF2-40B4-BE49-F238E27FC236}">
                <a16:creationId xmlns:a16="http://schemas.microsoft.com/office/drawing/2014/main" id="{36524EBA-7F7E-46C0-BE85-7B40FD4B5B74}"/>
              </a:ext>
            </a:extLst>
          </p:cNvPr>
          <p:cNvSpPr txBox="1"/>
          <p:nvPr/>
        </p:nvSpPr>
        <p:spPr>
          <a:xfrm>
            <a:off x="7010450" y="1544516"/>
            <a:ext cx="784189" cy="46166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0282C"/>
                </a:solidFill>
                <a:effectLst/>
                <a:uLnTx/>
                <a:uFillTx/>
                <a:latin typeface="Arial"/>
                <a:ea typeface="+mn-ea"/>
                <a:cs typeface="+mn-cs"/>
              </a:rPr>
              <a:t>food</a:t>
            </a:r>
          </a:p>
        </p:txBody>
      </p:sp>
      <p:sp>
        <p:nvSpPr>
          <p:cNvPr id="62" name="TextBox 61">
            <a:extLst>
              <a:ext uri="{FF2B5EF4-FFF2-40B4-BE49-F238E27FC236}">
                <a16:creationId xmlns:a16="http://schemas.microsoft.com/office/drawing/2014/main" id="{C7C14071-C763-4CB0-BB3F-F0E0CF22E599}"/>
              </a:ext>
            </a:extLst>
          </p:cNvPr>
          <p:cNvSpPr txBox="1"/>
          <p:nvPr/>
        </p:nvSpPr>
        <p:spPr>
          <a:xfrm>
            <a:off x="1590042" y="3785497"/>
            <a:ext cx="681597" cy="46166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0282C"/>
                </a:solidFill>
                <a:effectLst/>
                <a:uLnTx/>
                <a:uFillTx/>
                <a:latin typeface="Arial"/>
                <a:ea typeface="+mn-ea"/>
                <a:cs typeface="+mn-cs"/>
              </a:rPr>
              <a:t>diet</a:t>
            </a:r>
          </a:p>
        </p:txBody>
      </p:sp>
      <p:sp>
        <p:nvSpPr>
          <p:cNvPr id="63" name="TextBox 62">
            <a:extLst>
              <a:ext uri="{FF2B5EF4-FFF2-40B4-BE49-F238E27FC236}">
                <a16:creationId xmlns:a16="http://schemas.microsoft.com/office/drawing/2014/main" id="{D7D8555F-601C-41F1-B72B-6EA19EF93D83}"/>
              </a:ext>
            </a:extLst>
          </p:cNvPr>
          <p:cNvSpPr txBox="1"/>
          <p:nvPr/>
        </p:nvSpPr>
        <p:spPr>
          <a:xfrm>
            <a:off x="1394737" y="2096342"/>
            <a:ext cx="835485" cy="461665"/>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0282C"/>
                </a:solidFill>
                <a:effectLst/>
                <a:uLnTx/>
                <a:uFillTx/>
                <a:latin typeface="Arial"/>
                <a:ea typeface="+mn-ea"/>
                <a:cs typeface="+mn-cs"/>
              </a:rPr>
              <a:t>NBC</a:t>
            </a:r>
          </a:p>
        </p:txBody>
      </p:sp>
    </p:spTree>
    <p:extLst>
      <p:ext uri="{BB962C8B-B14F-4D97-AF65-F5344CB8AC3E}">
        <p14:creationId xmlns:p14="http://schemas.microsoft.com/office/powerpoint/2010/main" val="2172780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750"/>
                                        <p:tgtEl>
                                          <p:spTgt spid="4"/>
                                        </p:tgtEl>
                                      </p:cBhvr>
                                    </p:animEffect>
                                  </p:childTnLst>
                                </p:cTn>
                              </p:par>
                            </p:childTnLst>
                          </p:cTn>
                        </p:par>
                        <p:par>
                          <p:cTn id="8" fill="hold">
                            <p:stCondLst>
                              <p:cond delay="750"/>
                            </p:stCondLst>
                            <p:childTnLst>
                              <p:par>
                                <p:cTn id="9" presetID="22" presetClass="entr" presetSubtype="2" fill="hold" nodeType="afterEffect">
                                  <p:stCondLst>
                                    <p:cond delay="0"/>
                                  </p:stCondLst>
                                  <p:childTnLst>
                                    <p:set>
                                      <p:cBhvr>
                                        <p:cTn id="10" dur="1" fill="hold">
                                          <p:stCondLst>
                                            <p:cond delay="0"/>
                                          </p:stCondLst>
                                        </p:cTn>
                                        <p:tgtEl>
                                          <p:spTgt spid="55"/>
                                        </p:tgtEl>
                                        <p:attrNameLst>
                                          <p:attrName>style.visibility</p:attrName>
                                        </p:attrNameLst>
                                      </p:cBhvr>
                                      <p:to>
                                        <p:strVal val="visible"/>
                                      </p:to>
                                    </p:set>
                                    <p:animEffect transition="in" filter="wipe(right)">
                                      <p:cBhvr>
                                        <p:cTn id="11" dur="750"/>
                                        <p:tgtEl>
                                          <p:spTgt spid="55"/>
                                        </p:tgtEl>
                                      </p:cBhvr>
                                    </p:animEffect>
                                  </p:childTnLst>
                                </p:cTn>
                              </p:par>
                            </p:childTnLst>
                          </p:cTn>
                        </p:par>
                        <p:par>
                          <p:cTn id="12" fill="hold">
                            <p:stCondLst>
                              <p:cond delay="1500"/>
                            </p:stCondLst>
                            <p:childTnLst>
                              <p:par>
                                <p:cTn id="13" presetID="22" presetClass="entr" presetSubtype="8" fill="hold" nodeType="afterEffect">
                                  <p:stCondLst>
                                    <p:cond delay="0"/>
                                  </p:stCondLst>
                                  <p:childTnLst>
                                    <p:set>
                                      <p:cBhvr>
                                        <p:cTn id="14" dur="1" fill="hold">
                                          <p:stCondLst>
                                            <p:cond delay="0"/>
                                          </p:stCondLst>
                                        </p:cTn>
                                        <p:tgtEl>
                                          <p:spTgt spid="56"/>
                                        </p:tgtEl>
                                        <p:attrNameLst>
                                          <p:attrName>style.visibility</p:attrName>
                                        </p:attrNameLst>
                                      </p:cBhvr>
                                      <p:to>
                                        <p:strVal val="visible"/>
                                      </p:to>
                                    </p:set>
                                    <p:animEffect transition="in" filter="wipe(left)">
                                      <p:cBhvr>
                                        <p:cTn id="15" dur="750"/>
                                        <p:tgtEl>
                                          <p:spTgt spid="56"/>
                                        </p:tgtEl>
                                      </p:cBhvr>
                                    </p:animEffect>
                                  </p:childTnLst>
                                </p:cTn>
                              </p:par>
                            </p:childTnLst>
                          </p:cTn>
                        </p:par>
                        <p:par>
                          <p:cTn id="16" fill="hold">
                            <p:stCondLst>
                              <p:cond delay="2250"/>
                            </p:stCondLst>
                            <p:childTnLst>
                              <p:par>
                                <p:cTn id="17" presetID="10" presetClass="entr" presetSubtype="0" fill="hold" nodeType="afterEffect">
                                  <p:stCondLst>
                                    <p:cond delay="0"/>
                                  </p:stCondLst>
                                  <p:childTnLst>
                                    <p:set>
                                      <p:cBhvr>
                                        <p:cTn id="18" dur="1" fill="hold">
                                          <p:stCondLst>
                                            <p:cond delay="0"/>
                                          </p:stCondLst>
                                        </p:cTn>
                                        <p:tgtEl>
                                          <p:spTgt spid="58"/>
                                        </p:tgtEl>
                                        <p:attrNameLst>
                                          <p:attrName>style.visibility</p:attrName>
                                        </p:attrNameLst>
                                      </p:cBhvr>
                                      <p:to>
                                        <p:strVal val="visible"/>
                                      </p:to>
                                    </p:set>
                                    <p:animEffect transition="in" filter="fade">
                                      <p:cBhvr>
                                        <p:cTn id="19" dur="500"/>
                                        <p:tgtEl>
                                          <p:spTgt spid="58"/>
                                        </p:tgtEl>
                                      </p:cBhvr>
                                    </p:animEffect>
                                  </p:childTnLst>
                                </p:cTn>
                              </p:par>
                              <p:par>
                                <p:cTn id="20" presetID="10" presetClass="entr" presetSubtype="0" fill="hold" nodeType="withEffect">
                                  <p:stCondLst>
                                    <p:cond delay="0"/>
                                  </p:stCondLst>
                                  <p:childTnLst>
                                    <p:set>
                                      <p:cBhvr>
                                        <p:cTn id="21" dur="1" fill="hold">
                                          <p:stCondLst>
                                            <p:cond delay="0"/>
                                          </p:stCondLst>
                                        </p:cTn>
                                        <p:tgtEl>
                                          <p:spTgt spid="57"/>
                                        </p:tgtEl>
                                        <p:attrNameLst>
                                          <p:attrName>style.visibility</p:attrName>
                                        </p:attrNameLst>
                                      </p:cBhvr>
                                      <p:to>
                                        <p:strVal val="visible"/>
                                      </p:to>
                                    </p:set>
                                    <p:animEffect transition="in" filter="fade">
                                      <p:cBhvr>
                                        <p:cTn id="22" dur="500"/>
                                        <p:tgtEl>
                                          <p:spTgt spid="57"/>
                                        </p:tgtEl>
                                      </p:cBhvr>
                                    </p:animEffect>
                                  </p:childTnLst>
                                </p:cTn>
                              </p:par>
                            </p:childTnLst>
                          </p:cTn>
                        </p:par>
                        <p:par>
                          <p:cTn id="23" fill="hold">
                            <p:stCondLst>
                              <p:cond delay="2750"/>
                            </p:stCondLst>
                            <p:childTnLst>
                              <p:par>
                                <p:cTn id="24" presetID="53" presetClass="entr" presetSubtype="16" fill="hold" nodeType="afterEffect">
                                  <p:stCondLst>
                                    <p:cond delay="0"/>
                                  </p:stCondLst>
                                  <p:childTnLst>
                                    <p:set>
                                      <p:cBhvr>
                                        <p:cTn id="25" dur="1" fill="hold">
                                          <p:stCondLst>
                                            <p:cond delay="0"/>
                                          </p:stCondLst>
                                        </p:cTn>
                                        <p:tgtEl>
                                          <p:spTgt spid="54"/>
                                        </p:tgtEl>
                                        <p:attrNameLst>
                                          <p:attrName>style.visibility</p:attrName>
                                        </p:attrNameLst>
                                      </p:cBhvr>
                                      <p:to>
                                        <p:strVal val="visible"/>
                                      </p:to>
                                    </p:set>
                                    <p:anim calcmode="lin" valueType="num">
                                      <p:cBhvr>
                                        <p:cTn id="26" dur="500" fill="hold"/>
                                        <p:tgtEl>
                                          <p:spTgt spid="54"/>
                                        </p:tgtEl>
                                        <p:attrNameLst>
                                          <p:attrName>ppt_w</p:attrName>
                                        </p:attrNameLst>
                                      </p:cBhvr>
                                      <p:tavLst>
                                        <p:tav tm="0">
                                          <p:val>
                                            <p:fltVal val="0"/>
                                          </p:val>
                                        </p:tav>
                                        <p:tav tm="100000">
                                          <p:val>
                                            <p:strVal val="#ppt_w"/>
                                          </p:val>
                                        </p:tav>
                                      </p:tavLst>
                                    </p:anim>
                                    <p:anim calcmode="lin" valueType="num">
                                      <p:cBhvr>
                                        <p:cTn id="27" dur="500" fill="hold"/>
                                        <p:tgtEl>
                                          <p:spTgt spid="54"/>
                                        </p:tgtEl>
                                        <p:attrNameLst>
                                          <p:attrName>ppt_h</p:attrName>
                                        </p:attrNameLst>
                                      </p:cBhvr>
                                      <p:tavLst>
                                        <p:tav tm="0">
                                          <p:val>
                                            <p:fltVal val="0"/>
                                          </p:val>
                                        </p:tav>
                                        <p:tav tm="100000">
                                          <p:val>
                                            <p:strVal val="#ppt_h"/>
                                          </p:val>
                                        </p:tav>
                                      </p:tavLst>
                                    </p:anim>
                                    <p:animEffect transition="in" filter="fade">
                                      <p:cBhvr>
                                        <p:cTn id="28"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0691ED22-BD3F-4406-A483-68FD1D569E55}"/>
              </a:ext>
            </a:extLst>
          </p:cNvPr>
          <p:cNvSpPr/>
          <p:nvPr/>
        </p:nvSpPr>
        <p:spPr>
          <a:xfrm rot="16200000">
            <a:off x="-3118758" y="3118758"/>
            <a:ext cx="6858002" cy="620486"/>
          </a:xfrm>
          <a:prstGeom prst="rect">
            <a:avLst/>
          </a:prstGeom>
          <a:gradFill>
            <a:gsLst>
              <a:gs pos="0">
                <a:srgbClr val="C64130"/>
              </a:gs>
              <a:gs pos="43000">
                <a:srgbClr val="DD612E"/>
              </a:gs>
              <a:gs pos="69000">
                <a:srgbClr val="E87132"/>
              </a:gs>
              <a:gs pos="100000">
                <a:srgbClr val="F5B27F"/>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Arial"/>
              <a:ea typeface="+mn-ea"/>
              <a:cs typeface="+mn-cs"/>
            </a:endParaRPr>
          </a:p>
        </p:txBody>
      </p:sp>
      <p:pic>
        <p:nvPicPr>
          <p:cNvPr id="31" name="Picture 30">
            <a:extLst>
              <a:ext uri="{FF2B5EF4-FFF2-40B4-BE49-F238E27FC236}">
                <a16:creationId xmlns:a16="http://schemas.microsoft.com/office/drawing/2014/main" id="{B8B6A614-AB18-4A18-ABE7-9FC6FABD19F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1556" t="37360" r="31562"/>
          <a:stretch/>
        </p:blipFill>
        <p:spPr>
          <a:xfrm rot="16200000" flipV="1">
            <a:off x="6638928" y="1304926"/>
            <a:ext cx="6858000" cy="4248148"/>
          </a:xfrm>
          <a:prstGeom prst="rect">
            <a:avLst/>
          </a:prstGeom>
        </p:spPr>
      </p:pic>
      <p:pic>
        <p:nvPicPr>
          <p:cNvPr id="29" name="Picture 28">
            <a:extLst>
              <a:ext uri="{FF2B5EF4-FFF2-40B4-BE49-F238E27FC236}">
                <a16:creationId xmlns:a16="http://schemas.microsoft.com/office/drawing/2014/main" id="{A871F370-2974-4E40-A7F1-6D2807D4D81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261279" y="-205975"/>
            <a:ext cx="2064071" cy="1510900"/>
          </a:xfrm>
          <a:prstGeom prst="rect">
            <a:avLst/>
          </a:prstGeom>
        </p:spPr>
      </p:pic>
      <p:grpSp>
        <p:nvGrpSpPr>
          <p:cNvPr id="32" name="Group 31">
            <a:extLst>
              <a:ext uri="{FF2B5EF4-FFF2-40B4-BE49-F238E27FC236}">
                <a16:creationId xmlns:a16="http://schemas.microsoft.com/office/drawing/2014/main" id="{6D992D04-EAA9-4E46-8A78-2A106BCC17E8}"/>
              </a:ext>
            </a:extLst>
          </p:cNvPr>
          <p:cNvGrpSpPr/>
          <p:nvPr/>
        </p:nvGrpSpPr>
        <p:grpSpPr>
          <a:xfrm>
            <a:off x="-311591" y="338209"/>
            <a:ext cx="5774257" cy="6578631"/>
            <a:chOff x="17508" y="950495"/>
            <a:chExt cx="5325008" cy="5946694"/>
          </a:xfrm>
        </p:grpSpPr>
        <p:sp>
          <p:nvSpPr>
            <p:cNvPr id="33" name="Google Shape;88;p17">
              <a:extLst>
                <a:ext uri="{FF2B5EF4-FFF2-40B4-BE49-F238E27FC236}">
                  <a16:creationId xmlns:a16="http://schemas.microsoft.com/office/drawing/2014/main" id="{B563224A-6B98-47BC-85AC-987268FED2C3}"/>
                </a:ext>
              </a:extLst>
            </p:cNvPr>
            <p:cNvSpPr/>
            <p:nvPr/>
          </p:nvSpPr>
          <p:spPr>
            <a:xfrm>
              <a:off x="4290891" y="950495"/>
              <a:ext cx="701616" cy="5894125"/>
            </a:xfrm>
            <a:prstGeom prst="rect">
              <a:avLst/>
            </a:prstGeom>
            <a:solidFill>
              <a:srgbClr val="FFC000">
                <a:alpha val="7600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dirty="0">
                <a:ln>
                  <a:noFill/>
                </a:ln>
                <a:solidFill>
                  <a:sysClr val="windowText" lastClr="000000"/>
                </a:solidFill>
                <a:effectLst/>
                <a:uLnTx/>
                <a:uFillTx/>
                <a:latin typeface="Rockwell" panose="02060603020205020403" pitchFamily="18" charset="0"/>
                <a:ea typeface="+mn-ea"/>
                <a:cs typeface="+mn-cs"/>
              </a:endParaRPr>
            </a:p>
          </p:txBody>
        </p:sp>
        <p:sp>
          <p:nvSpPr>
            <p:cNvPr id="36" name="Google Shape;92;p17">
              <a:extLst>
                <a:ext uri="{FF2B5EF4-FFF2-40B4-BE49-F238E27FC236}">
                  <a16:creationId xmlns:a16="http://schemas.microsoft.com/office/drawing/2014/main" id="{6CE94D63-9B9A-473D-99CF-DC6E7AD56134}"/>
                </a:ext>
              </a:extLst>
            </p:cNvPr>
            <p:cNvSpPr txBox="1">
              <a:spLocks/>
            </p:cNvSpPr>
            <p:nvPr/>
          </p:nvSpPr>
          <p:spPr>
            <a:xfrm>
              <a:off x="1164417" y="1664949"/>
              <a:ext cx="2965339"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457200" marR="0" lvl="0" indent="-304800" algn="r" defTabSz="914400" rtl="0" eaLnBrk="1" fontAlgn="auto" latinLnBrk="0" hangingPunct="1">
                <a:lnSpc>
                  <a:spcPct val="100000"/>
                </a:lnSpc>
                <a:spcBef>
                  <a:spcPts val="0"/>
                </a:spcBef>
                <a:spcAft>
                  <a:spcPts val="0"/>
                </a:spcAft>
                <a:buClr>
                  <a:srgbClr val="434343"/>
                </a:buClr>
                <a:buSzPts val="1100"/>
                <a:buFont typeface="Abel"/>
                <a:buNone/>
                <a:tabLst/>
                <a:defRPr/>
              </a:pPr>
              <a:r>
                <a:rPr kumimoji="0" lang="en-US" sz="1400" b="0" i="0" u="none" strike="noStrike" kern="0" cap="none" spc="0" normalizeH="0" baseline="0" noProof="0" dirty="0" err="1">
                  <a:ln>
                    <a:noFill/>
                  </a:ln>
                  <a:solidFill>
                    <a:srgbClr val="000000"/>
                  </a:solidFill>
                  <a:effectLst/>
                  <a:uLnTx/>
                  <a:uFillTx/>
                  <a:latin typeface="Abel"/>
                  <a:sym typeface="Abel"/>
                </a:rPr>
                <a:t>Շրջակա</a:t>
              </a:r>
              <a:r>
                <a:rPr kumimoji="0" lang="en-US" sz="1400" b="0" i="0" u="none" strike="noStrike" kern="0" cap="none" spc="0" normalizeH="0" baseline="0" noProof="0" dirty="0">
                  <a:ln>
                    <a:noFill/>
                  </a:ln>
                  <a:solidFill>
                    <a:srgbClr val="000000"/>
                  </a:solidFill>
                  <a:effectLst/>
                  <a:uLnTx/>
                  <a:uFillTx/>
                  <a:latin typeface="Abel"/>
                  <a:sym typeface="Abel"/>
                </a:rPr>
                <a:t> </a:t>
              </a:r>
              <a:r>
                <a:rPr kumimoji="0" lang="en-US" sz="1400" b="0" i="0" u="none" strike="noStrike" kern="0" cap="none" spc="0" normalizeH="0" baseline="0" noProof="0" dirty="0" err="1">
                  <a:ln>
                    <a:noFill/>
                  </a:ln>
                  <a:solidFill>
                    <a:srgbClr val="000000"/>
                  </a:solidFill>
                  <a:effectLst/>
                  <a:uLnTx/>
                  <a:uFillTx/>
                  <a:latin typeface="Abel"/>
                  <a:sym typeface="Abel"/>
                </a:rPr>
                <a:t>միջավայրի</a:t>
              </a:r>
              <a:r>
                <a:rPr kumimoji="0" lang="en-US" sz="1400" b="0" i="0" u="none" strike="noStrike" kern="0" cap="none" spc="0" normalizeH="0" baseline="0" noProof="0" dirty="0">
                  <a:ln>
                    <a:noFill/>
                  </a:ln>
                  <a:solidFill>
                    <a:srgbClr val="000000"/>
                  </a:solidFill>
                  <a:effectLst/>
                  <a:uLnTx/>
                  <a:uFillTx/>
                  <a:latin typeface="Abel"/>
                  <a:sym typeface="Abel"/>
                </a:rPr>
                <a:t> </a:t>
              </a:r>
              <a:r>
                <a:rPr kumimoji="0" lang="en-US" sz="1400" b="0" i="0" u="none" strike="noStrike" kern="0" cap="none" spc="0" normalizeH="0" baseline="0" noProof="0" dirty="0" err="1">
                  <a:ln>
                    <a:noFill/>
                  </a:ln>
                  <a:solidFill>
                    <a:srgbClr val="000000"/>
                  </a:solidFill>
                  <a:effectLst/>
                  <a:uLnTx/>
                  <a:uFillTx/>
                  <a:latin typeface="Abel"/>
                  <a:sym typeface="Abel"/>
                </a:rPr>
                <a:t>երկրաքիմիա</a:t>
              </a:r>
              <a:endParaRPr kumimoji="0" lang="en-US" sz="1400" b="0" i="0" u="none" strike="noStrike" kern="0" cap="none" spc="0" normalizeH="0" baseline="0" noProof="0" dirty="0">
                <a:ln>
                  <a:noFill/>
                </a:ln>
                <a:solidFill>
                  <a:srgbClr val="000000"/>
                </a:solidFill>
                <a:effectLst/>
                <a:uLnTx/>
                <a:uFillTx/>
                <a:latin typeface="Abel"/>
                <a:sym typeface="Abel"/>
              </a:endParaRPr>
            </a:p>
          </p:txBody>
        </p:sp>
        <p:sp>
          <p:nvSpPr>
            <p:cNvPr id="37" name="Google Shape;92;p17">
              <a:extLst>
                <a:ext uri="{FF2B5EF4-FFF2-40B4-BE49-F238E27FC236}">
                  <a16:creationId xmlns:a16="http://schemas.microsoft.com/office/drawing/2014/main" id="{04428A64-E815-48E7-8419-F6A6E1B3863F}"/>
                </a:ext>
              </a:extLst>
            </p:cNvPr>
            <p:cNvSpPr txBox="1">
              <a:spLocks/>
            </p:cNvSpPr>
            <p:nvPr/>
          </p:nvSpPr>
          <p:spPr>
            <a:xfrm>
              <a:off x="2018927" y="2251049"/>
              <a:ext cx="2255667"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457200" marR="0" lvl="0" indent="-304800" algn="r" defTabSz="914400" rtl="0" eaLnBrk="1" fontAlgn="base" latinLnBrk="0" hangingPunct="1">
                <a:lnSpc>
                  <a:spcPct val="100000"/>
                </a:lnSpc>
                <a:spcBef>
                  <a:spcPts val="0"/>
                </a:spcBef>
                <a:spcAft>
                  <a:spcPts val="0"/>
                </a:spcAft>
                <a:buClr>
                  <a:srgbClr val="434343"/>
                </a:buClr>
                <a:buSzPts val="1100"/>
                <a:buFont typeface="Abel"/>
                <a:buNone/>
                <a:tabLst/>
                <a:defRPr/>
              </a:pPr>
              <a:r>
                <a:rPr kumimoji="0" lang="en-US" sz="1400" b="0" i="0" u="none" strike="noStrike" kern="1200" cap="none" spc="0" normalizeH="0" baseline="0" noProof="0" dirty="0">
                  <a:ln>
                    <a:noFill/>
                  </a:ln>
                  <a:solidFill>
                    <a:srgbClr val="000000"/>
                  </a:solidFill>
                  <a:effectLst/>
                  <a:uLnTx/>
                  <a:uFillTx/>
                  <a:latin typeface="Abel"/>
                  <a:sym typeface="Abel"/>
                </a:rPr>
                <a:t>ԱՏՀ  և </a:t>
              </a:r>
              <a:r>
                <a:rPr kumimoji="0" lang="en-US" sz="1400" b="0" i="0" u="none" strike="noStrike" kern="1200" cap="none" spc="0" normalizeH="0" baseline="0" noProof="0" dirty="0" err="1">
                  <a:ln>
                    <a:noFill/>
                  </a:ln>
                  <a:solidFill>
                    <a:srgbClr val="000000"/>
                  </a:solidFill>
                  <a:effectLst/>
                  <a:uLnTx/>
                  <a:uFillTx/>
                  <a:latin typeface="Abel"/>
                  <a:sym typeface="Abel"/>
                </a:rPr>
                <a:t>հեռազննում</a:t>
              </a:r>
              <a:endParaRPr kumimoji="0" lang="en-US" sz="1200" b="0" i="0" u="none" strike="noStrike" kern="1200" cap="none" spc="0" normalizeH="0" baseline="0" noProof="0" dirty="0">
                <a:ln>
                  <a:noFill/>
                </a:ln>
                <a:solidFill>
                  <a:srgbClr val="000000"/>
                </a:solidFill>
                <a:effectLst/>
                <a:uLnTx/>
                <a:uFillTx/>
                <a:latin typeface="Abel"/>
                <a:sym typeface="Abel"/>
              </a:endParaRPr>
            </a:p>
          </p:txBody>
        </p:sp>
        <p:sp>
          <p:nvSpPr>
            <p:cNvPr id="38" name="Google Shape;92;p17">
              <a:extLst>
                <a:ext uri="{FF2B5EF4-FFF2-40B4-BE49-F238E27FC236}">
                  <a16:creationId xmlns:a16="http://schemas.microsoft.com/office/drawing/2014/main" id="{6BFEA46C-4636-430B-A83F-BB285A68E0BE}"/>
                </a:ext>
              </a:extLst>
            </p:cNvPr>
            <p:cNvSpPr txBox="1">
              <a:spLocks/>
            </p:cNvSpPr>
            <p:nvPr/>
          </p:nvSpPr>
          <p:spPr>
            <a:xfrm>
              <a:off x="1390587" y="2698048"/>
              <a:ext cx="2825138"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457200" marR="0" lvl="0" indent="-304800" algn="r" defTabSz="914400" rtl="0" eaLnBrk="1" fontAlgn="auto" latinLnBrk="0" hangingPunct="1">
                <a:lnSpc>
                  <a:spcPct val="100000"/>
                </a:lnSpc>
                <a:spcBef>
                  <a:spcPts val="0"/>
                </a:spcBef>
                <a:spcAft>
                  <a:spcPts val="0"/>
                </a:spcAft>
                <a:buClr>
                  <a:srgbClr val="434343"/>
                </a:buClr>
                <a:buSzPts val="1100"/>
                <a:buFont typeface="Abel"/>
                <a:buNone/>
                <a:tabLst/>
                <a:defRPr/>
              </a:pPr>
              <a:r>
                <a:rPr kumimoji="0" lang="hy-AM" sz="1400" b="0" i="0" u="none" strike="noStrike" kern="0" cap="none" spc="0" normalizeH="0" baseline="0" noProof="0" dirty="0">
                  <a:ln>
                    <a:noFill/>
                  </a:ln>
                  <a:solidFill>
                    <a:srgbClr val="000000"/>
                  </a:solidFill>
                  <a:effectLst/>
                  <a:uLnTx/>
                  <a:uFillTx/>
                  <a:latin typeface="Abel"/>
                  <a:sym typeface="Abel"/>
                </a:rPr>
                <a:t>Կենսաէներգետիկա և կերի որակ</a:t>
              </a:r>
              <a:endParaRPr kumimoji="0" lang="en-US" sz="1200" b="0" i="0" u="none" strike="noStrike" kern="0" cap="none" spc="0" normalizeH="0" baseline="0" noProof="0" dirty="0">
                <a:ln>
                  <a:noFill/>
                </a:ln>
                <a:solidFill>
                  <a:srgbClr val="000000"/>
                </a:solidFill>
                <a:effectLst/>
                <a:uLnTx/>
                <a:uFillTx/>
                <a:latin typeface="Abel"/>
                <a:sym typeface="Abel"/>
              </a:endParaRPr>
            </a:p>
          </p:txBody>
        </p:sp>
        <p:sp>
          <p:nvSpPr>
            <p:cNvPr id="42" name="Google Shape;92;p17">
              <a:extLst>
                <a:ext uri="{FF2B5EF4-FFF2-40B4-BE49-F238E27FC236}">
                  <a16:creationId xmlns:a16="http://schemas.microsoft.com/office/drawing/2014/main" id="{01F3494A-C6BF-44EB-8C88-9A516712B5E1}"/>
                </a:ext>
              </a:extLst>
            </p:cNvPr>
            <p:cNvSpPr txBox="1">
              <a:spLocks/>
            </p:cNvSpPr>
            <p:nvPr/>
          </p:nvSpPr>
          <p:spPr>
            <a:xfrm>
              <a:off x="411877" y="3844477"/>
              <a:ext cx="3781243"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457200" marR="0" lvl="0" indent="-304800" algn="r" defTabSz="914400" rtl="0" eaLnBrk="1" fontAlgn="auto" latinLnBrk="0" hangingPunct="1">
                <a:lnSpc>
                  <a:spcPct val="100000"/>
                </a:lnSpc>
                <a:spcBef>
                  <a:spcPts val="0"/>
                </a:spcBef>
                <a:spcAft>
                  <a:spcPts val="0"/>
                </a:spcAft>
                <a:buClr>
                  <a:srgbClr val="434343"/>
                </a:buClr>
                <a:buSzPts val="1100"/>
                <a:buFont typeface="Abel"/>
                <a:buNone/>
                <a:tabLst/>
                <a:defRPr/>
              </a:pPr>
              <a:r>
                <a:rPr kumimoji="0" lang="hy-AM" sz="1400" b="0" i="0" u="none" strike="noStrike" kern="0" cap="none" spc="0" normalizeH="0" baseline="0" noProof="0" dirty="0">
                  <a:ln>
                    <a:noFill/>
                  </a:ln>
                  <a:solidFill>
                    <a:srgbClr val="000000"/>
                  </a:solidFill>
                  <a:effectLst/>
                  <a:uLnTx/>
                  <a:uFillTx/>
                  <a:latin typeface="Abel"/>
                  <a:sym typeface="Abel"/>
                </a:rPr>
                <a:t>Սննդի շղթայի ռիսկերի գնահատման տեղեկատվական-վերլուծական   կենտրոն</a:t>
              </a:r>
            </a:p>
          </p:txBody>
        </p:sp>
        <p:sp>
          <p:nvSpPr>
            <p:cNvPr id="43" name="Google Shape;92;p17">
              <a:extLst>
                <a:ext uri="{FF2B5EF4-FFF2-40B4-BE49-F238E27FC236}">
                  <a16:creationId xmlns:a16="http://schemas.microsoft.com/office/drawing/2014/main" id="{B8F21304-56D1-489D-807F-963A8EB59ECE}"/>
                </a:ext>
              </a:extLst>
            </p:cNvPr>
            <p:cNvSpPr txBox="1">
              <a:spLocks/>
            </p:cNvSpPr>
            <p:nvPr/>
          </p:nvSpPr>
          <p:spPr>
            <a:xfrm>
              <a:off x="782054" y="5003701"/>
              <a:ext cx="3468040"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457200" marR="0" lvl="0" indent="-304800" algn="r" defTabSz="914400" rtl="0" eaLnBrk="1" fontAlgn="auto" latinLnBrk="0" hangingPunct="1">
                <a:lnSpc>
                  <a:spcPct val="100000"/>
                </a:lnSpc>
                <a:spcBef>
                  <a:spcPts val="0"/>
                </a:spcBef>
                <a:spcAft>
                  <a:spcPts val="0"/>
                </a:spcAft>
                <a:buClr>
                  <a:srgbClr val="434343"/>
                </a:buClr>
                <a:buSzPts val="1100"/>
                <a:buFont typeface="Abel"/>
                <a:buNone/>
                <a:tabLst/>
                <a:defRPr/>
              </a:pPr>
              <a:r>
                <a:rPr kumimoji="0" lang="hy-AM" altLang="zh-CN" sz="1400" b="0" i="0" u="none" strike="noStrike" kern="0" cap="none" spc="0" normalizeH="0" baseline="0" noProof="0" dirty="0">
                  <a:ln>
                    <a:noFill/>
                  </a:ln>
                  <a:solidFill>
                    <a:srgbClr val="000000"/>
                  </a:solidFill>
                  <a:effectLst/>
                  <a:uLnTx/>
                  <a:uFillTx/>
                  <a:latin typeface="Abel"/>
                  <a:sym typeface="Abel"/>
                </a:rPr>
                <a:t>ՅՈՒՆԵՍԿՕ-ի «Կրթություն հանուն կայուն զարգացման» ամբիոն</a:t>
              </a:r>
            </a:p>
          </p:txBody>
        </p:sp>
        <p:sp>
          <p:nvSpPr>
            <p:cNvPr id="45" name="Google Shape;92;p17">
              <a:extLst>
                <a:ext uri="{FF2B5EF4-FFF2-40B4-BE49-F238E27FC236}">
                  <a16:creationId xmlns:a16="http://schemas.microsoft.com/office/drawing/2014/main" id="{CFE3F21C-8439-4A54-9892-214C618AA34F}"/>
                </a:ext>
              </a:extLst>
            </p:cNvPr>
            <p:cNvSpPr txBox="1">
              <a:spLocks/>
            </p:cNvSpPr>
            <p:nvPr/>
          </p:nvSpPr>
          <p:spPr>
            <a:xfrm>
              <a:off x="1619028" y="3350372"/>
              <a:ext cx="2629363"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457200" marR="0" lvl="0" indent="-304800" algn="r" defTabSz="914400" rtl="0" eaLnBrk="1" fontAlgn="auto" latinLnBrk="0" hangingPunct="1">
                <a:lnSpc>
                  <a:spcPct val="100000"/>
                </a:lnSpc>
                <a:spcBef>
                  <a:spcPts val="0"/>
                </a:spcBef>
                <a:spcAft>
                  <a:spcPts val="0"/>
                </a:spcAft>
                <a:buClr>
                  <a:srgbClr val="434343"/>
                </a:buClr>
                <a:buSzPts val="1100"/>
                <a:buFont typeface="Abel"/>
                <a:buNone/>
                <a:tabLst/>
                <a:defRPr/>
              </a:pPr>
              <a:r>
                <a:rPr kumimoji="0" lang="en-US" sz="1400" b="0" i="0" u="none" strike="noStrike" kern="0" cap="none" spc="0" normalizeH="0" baseline="0" noProof="0" dirty="0" err="1">
                  <a:ln>
                    <a:noFill/>
                  </a:ln>
                  <a:solidFill>
                    <a:srgbClr val="000000"/>
                  </a:solidFill>
                  <a:effectLst/>
                  <a:uLnTx/>
                  <a:uFillTx/>
                  <a:latin typeface="Abel"/>
                  <a:sym typeface="Abel"/>
                </a:rPr>
                <a:t>Ռադիոէկոլոգիա</a:t>
              </a:r>
              <a:endParaRPr kumimoji="0" lang="en-US" sz="1400" b="0" i="0" u="none" strike="noStrike" kern="0" cap="none" spc="0" normalizeH="0" baseline="0" noProof="0" dirty="0">
                <a:ln>
                  <a:noFill/>
                </a:ln>
                <a:solidFill>
                  <a:srgbClr val="000000"/>
                </a:solidFill>
                <a:effectLst/>
                <a:uLnTx/>
                <a:uFillTx/>
                <a:latin typeface="Abel"/>
                <a:sym typeface="Abel"/>
              </a:endParaRPr>
            </a:p>
          </p:txBody>
        </p:sp>
        <p:sp>
          <p:nvSpPr>
            <p:cNvPr id="46" name="Google Shape;122;p18">
              <a:extLst>
                <a:ext uri="{FF2B5EF4-FFF2-40B4-BE49-F238E27FC236}">
                  <a16:creationId xmlns:a16="http://schemas.microsoft.com/office/drawing/2014/main" id="{55719749-A4AD-4987-BB05-72B7F2A79D65}"/>
                </a:ext>
              </a:extLst>
            </p:cNvPr>
            <p:cNvSpPr txBox="1">
              <a:spLocks/>
            </p:cNvSpPr>
            <p:nvPr/>
          </p:nvSpPr>
          <p:spPr>
            <a:xfrm>
              <a:off x="4366481" y="1302528"/>
              <a:ext cx="965667" cy="840357"/>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noFill/>
                  <a:effectLst>
                    <a:outerShdw blurRad="25500" dist="23000" dir="7020000" algn="tl">
                      <a:srgbClr val="000000">
                        <a:alpha val="50000"/>
                      </a:srgbClr>
                    </a:outerShdw>
                  </a:effectLst>
                  <a:uLnTx/>
                  <a:uFillTx/>
                  <a:latin typeface="Rockwell" panose="02060603020205020403" pitchFamily="18" charset="0"/>
                  <a:cs typeface="Arial"/>
                  <a:sym typeface="Arial"/>
                </a:rPr>
                <a:t>	</a:t>
              </a: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01</a:t>
              </a:r>
            </a:p>
          </p:txBody>
        </p:sp>
        <p:sp>
          <p:nvSpPr>
            <p:cNvPr id="47" name="Google Shape;122;p18">
              <a:extLst>
                <a:ext uri="{FF2B5EF4-FFF2-40B4-BE49-F238E27FC236}">
                  <a16:creationId xmlns:a16="http://schemas.microsoft.com/office/drawing/2014/main" id="{72A7B0BD-D31D-420A-AEBF-9FD8138E7A80}"/>
                </a:ext>
              </a:extLst>
            </p:cNvPr>
            <p:cNvSpPr txBox="1">
              <a:spLocks/>
            </p:cNvSpPr>
            <p:nvPr/>
          </p:nvSpPr>
          <p:spPr>
            <a:xfrm>
              <a:off x="4376849" y="2178128"/>
              <a:ext cx="965667" cy="519652"/>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02</a:t>
              </a:r>
            </a:p>
          </p:txBody>
        </p:sp>
        <p:sp>
          <p:nvSpPr>
            <p:cNvPr id="50" name="Google Shape;122;p18">
              <a:extLst>
                <a:ext uri="{FF2B5EF4-FFF2-40B4-BE49-F238E27FC236}">
                  <a16:creationId xmlns:a16="http://schemas.microsoft.com/office/drawing/2014/main" id="{196D81B1-2528-4E29-8311-202BCFFF3103}"/>
                </a:ext>
              </a:extLst>
            </p:cNvPr>
            <p:cNvSpPr txBox="1">
              <a:spLocks/>
            </p:cNvSpPr>
            <p:nvPr/>
          </p:nvSpPr>
          <p:spPr>
            <a:xfrm>
              <a:off x="4352980" y="2814300"/>
              <a:ext cx="965667" cy="446163"/>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03</a:t>
              </a:r>
            </a:p>
          </p:txBody>
        </p:sp>
        <p:sp>
          <p:nvSpPr>
            <p:cNvPr id="52" name="Google Shape;122;p18">
              <a:extLst>
                <a:ext uri="{FF2B5EF4-FFF2-40B4-BE49-F238E27FC236}">
                  <a16:creationId xmlns:a16="http://schemas.microsoft.com/office/drawing/2014/main" id="{4BBEA9EC-3AEB-4403-9528-47F34371D371}"/>
                </a:ext>
              </a:extLst>
            </p:cNvPr>
            <p:cNvSpPr txBox="1">
              <a:spLocks/>
            </p:cNvSpPr>
            <p:nvPr/>
          </p:nvSpPr>
          <p:spPr>
            <a:xfrm>
              <a:off x="4298890" y="5170401"/>
              <a:ext cx="965667" cy="396123"/>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06</a:t>
              </a:r>
            </a:p>
          </p:txBody>
        </p:sp>
        <p:sp>
          <p:nvSpPr>
            <p:cNvPr id="53" name="Google Shape;122;p18">
              <a:extLst>
                <a:ext uri="{FF2B5EF4-FFF2-40B4-BE49-F238E27FC236}">
                  <a16:creationId xmlns:a16="http://schemas.microsoft.com/office/drawing/2014/main" id="{04AD52A6-58BD-4686-ABD8-9DEFC0C581A6}"/>
                </a:ext>
              </a:extLst>
            </p:cNvPr>
            <p:cNvSpPr txBox="1">
              <a:spLocks/>
            </p:cNvSpPr>
            <p:nvPr/>
          </p:nvSpPr>
          <p:spPr>
            <a:xfrm>
              <a:off x="4341010" y="3564913"/>
              <a:ext cx="965667" cy="840357"/>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05</a:t>
              </a:r>
            </a:p>
          </p:txBody>
        </p:sp>
        <p:sp>
          <p:nvSpPr>
            <p:cNvPr id="54" name="Google Shape;122;p18">
              <a:extLst>
                <a:ext uri="{FF2B5EF4-FFF2-40B4-BE49-F238E27FC236}">
                  <a16:creationId xmlns:a16="http://schemas.microsoft.com/office/drawing/2014/main" id="{980E1745-BB1D-4F6F-B867-1439BED79983}"/>
                </a:ext>
              </a:extLst>
            </p:cNvPr>
            <p:cNvSpPr txBox="1">
              <a:spLocks/>
            </p:cNvSpPr>
            <p:nvPr/>
          </p:nvSpPr>
          <p:spPr>
            <a:xfrm>
              <a:off x="4364279" y="3280266"/>
              <a:ext cx="965667" cy="502671"/>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04</a:t>
              </a:r>
            </a:p>
          </p:txBody>
        </p:sp>
        <p:sp>
          <p:nvSpPr>
            <p:cNvPr id="55" name="Google Shape;92;p17">
              <a:extLst>
                <a:ext uri="{FF2B5EF4-FFF2-40B4-BE49-F238E27FC236}">
                  <a16:creationId xmlns:a16="http://schemas.microsoft.com/office/drawing/2014/main" id="{33F8DCEE-0C31-4DE5-8185-BFC311ED0E44}"/>
                </a:ext>
              </a:extLst>
            </p:cNvPr>
            <p:cNvSpPr txBox="1">
              <a:spLocks/>
            </p:cNvSpPr>
            <p:nvPr/>
          </p:nvSpPr>
          <p:spPr>
            <a:xfrm>
              <a:off x="1164416" y="4523931"/>
              <a:ext cx="3114473" cy="419385"/>
            </a:xfrm>
            <a:prstGeom prst="rect">
              <a:avLst/>
            </a:prstGeom>
            <a:solidFill>
              <a:srgbClr val="FFC000"/>
            </a:solidFill>
            <a:ln>
              <a:noFill/>
            </a:ln>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0" marR="0" lvl="0" indent="0" algn="r" defTabSz="914400" rtl="0" eaLnBrk="1" fontAlgn="auto" latinLnBrk="0" hangingPunct="1">
                <a:lnSpc>
                  <a:spcPct val="100000"/>
                </a:lnSpc>
                <a:spcBef>
                  <a:spcPts val="0"/>
                </a:spcBef>
                <a:spcAft>
                  <a:spcPts val="0"/>
                </a:spcAft>
                <a:buClr>
                  <a:srgbClr val="434343"/>
                </a:buClr>
                <a:buSzPts val="1100"/>
                <a:buFont typeface="Abel"/>
                <a:buNone/>
                <a:tabLst/>
                <a:defRPr/>
              </a:pPr>
              <a:r>
                <a:rPr kumimoji="0" lang="en-US" sz="1800" b="1" i="0" u="none" strike="noStrike" kern="0" cap="all" spc="0" normalizeH="0" baseline="0" noProof="0" dirty="0" err="1">
                  <a:ln>
                    <a:noFill/>
                  </a:ln>
                  <a:solidFill>
                    <a:srgbClr val="434343"/>
                  </a:solidFill>
                  <a:effectLst>
                    <a:outerShdw blurRad="38100" dist="38100" dir="2700000" algn="tl">
                      <a:srgbClr val="000000">
                        <a:alpha val="43137"/>
                      </a:srgbClr>
                    </a:outerShdw>
                  </a:effectLst>
                  <a:uLnTx/>
                  <a:uFillTx/>
                  <a:latin typeface="Rockwell" panose="02060603020205020403" pitchFamily="18" charset="0"/>
                  <a:sym typeface="Abel"/>
                </a:rPr>
                <a:t>Կրթական</a:t>
              </a:r>
              <a:r>
                <a:rPr kumimoji="0" lang="en-US" sz="1800" b="1" i="0" u="none" strike="noStrike" kern="0" cap="all" spc="0" normalizeH="0" baseline="0" noProof="0" dirty="0">
                  <a:ln>
                    <a:noFill/>
                  </a:ln>
                  <a:solidFill>
                    <a:srgbClr val="434343"/>
                  </a:solidFill>
                  <a:effectLst>
                    <a:outerShdw blurRad="38100" dist="38100" dir="2700000" algn="tl">
                      <a:srgbClr val="000000">
                        <a:alpha val="43137"/>
                      </a:srgbClr>
                    </a:outerShdw>
                  </a:effectLst>
                  <a:uLnTx/>
                  <a:uFillTx/>
                  <a:latin typeface="Rockwell" panose="02060603020205020403" pitchFamily="18" charset="0"/>
                  <a:sym typeface="Abel"/>
                </a:rPr>
                <a:t> </a:t>
              </a:r>
              <a:r>
                <a:rPr kumimoji="0" lang="en-US" sz="1800" b="1" i="0" u="none" strike="noStrike" kern="0" cap="all" spc="0" normalizeH="0" baseline="0" noProof="0" dirty="0" err="1">
                  <a:ln>
                    <a:noFill/>
                  </a:ln>
                  <a:solidFill>
                    <a:srgbClr val="434343"/>
                  </a:solidFill>
                  <a:effectLst>
                    <a:outerShdw blurRad="38100" dist="38100" dir="2700000" algn="tl">
                      <a:srgbClr val="000000">
                        <a:alpha val="43137"/>
                      </a:srgbClr>
                    </a:outerShdw>
                  </a:effectLst>
                  <a:uLnTx/>
                  <a:uFillTx/>
                  <a:latin typeface="Rockwell" panose="02060603020205020403" pitchFamily="18" charset="0"/>
                  <a:sym typeface="Abel"/>
                </a:rPr>
                <a:t>բաժիններ</a:t>
              </a:r>
              <a:endParaRPr kumimoji="0" lang="en-US" sz="1800" b="1" i="0" u="none" strike="noStrike" kern="0" cap="all" spc="0" normalizeH="0" baseline="0" noProof="0" dirty="0">
                <a:ln>
                  <a:noFill/>
                </a:ln>
                <a:solidFill>
                  <a:srgbClr val="434343"/>
                </a:solidFill>
                <a:effectLst>
                  <a:outerShdw blurRad="38100" dist="38100" dir="2700000" algn="tl">
                    <a:srgbClr val="000000">
                      <a:alpha val="43137"/>
                    </a:srgbClr>
                  </a:outerShdw>
                </a:effectLst>
                <a:uLnTx/>
                <a:uFillTx/>
                <a:latin typeface="Rockwell" panose="02060603020205020403" pitchFamily="18" charset="0"/>
                <a:sym typeface="Abel"/>
              </a:endParaRPr>
            </a:p>
          </p:txBody>
        </p:sp>
        <p:sp>
          <p:nvSpPr>
            <p:cNvPr id="56" name="Google Shape;92;p17">
              <a:extLst>
                <a:ext uri="{FF2B5EF4-FFF2-40B4-BE49-F238E27FC236}">
                  <a16:creationId xmlns:a16="http://schemas.microsoft.com/office/drawing/2014/main" id="{21E4FFB8-6439-40E2-AF68-25BC41BCFB48}"/>
                </a:ext>
              </a:extLst>
            </p:cNvPr>
            <p:cNvSpPr txBox="1">
              <a:spLocks/>
            </p:cNvSpPr>
            <p:nvPr/>
          </p:nvSpPr>
          <p:spPr>
            <a:xfrm>
              <a:off x="974840" y="950495"/>
              <a:ext cx="3280873" cy="470533"/>
            </a:xfrm>
            <a:prstGeom prst="rect">
              <a:avLst/>
            </a:prstGeom>
            <a:solidFill>
              <a:srgbClr val="FFC000"/>
            </a:solidFill>
            <a:ln>
              <a:noFill/>
            </a:ln>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0" marR="0" lvl="0" indent="0" algn="r" defTabSz="914400" rtl="0" eaLnBrk="1" fontAlgn="auto" latinLnBrk="0" hangingPunct="1">
                <a:lnSpc>
                  <a:spcPct val="100000"/>
                </a:lnSpc>
                <a:spcBef>
                  <a:spcPts val="0"/>
                </a:spcBef>
                <a:spcAft>
                  <a:spcPts val="0"/>
                </a:spcAft>
                <a:buClr>
                  <a:srgbClr val="434343"/>
                </a:buClr>
                <a:buSzPts val="1100"/>
                <a:buFont typeface="Abel"/>
                <a:buNone/>
                <a:tabLst/>
                <a:defRPr/>
              </a:pPr>
              <a:r>
                <a:rPr kumimoji="0" lang="en-US" sz="1800" b="1" i="0" u="none" strike="noStrike" kern="0" cap="all" spc="0" normalizeH="0" baseline="0" noProof="0" dirty="0" err="1">
                  <a:ln>
                    <a:noFill/>
                  </a:ln>
                  <a:solidFill>
                    <a:srgbClr val="434343"/>
                  </a:solidFill>
                  <a:effectLst>
                    <a:outerShdw blurRad="38100" dist="38100" dir="2700000" algn="tl">
                      <a:srgbClr val="000000">
                        <a:alpha val="43137"/>
                      </a:srgbClr>
                    </a:outerShdw>
                  </a:effectLst>
                  <a:uLnTx/>
                  <a:uFillTx/>
                  <a:latin typeface="Rockwell" panose="02060603020205020403" pitchFamily="18" charset="0"/>
                  <a:sym typeface="Abel"/>
                </a:rPr>
                <a:t>Գիտական</a:t>
              </a:r>
              <a:r>
                <a:rPr kumimoji="0" lang="en-US" sz="1800" b="1" i="0" u="none" strike="noStrike" kern="0" cap="all" spc="0" normalizeH="0" baseline="0" noProof="0" dirty="0">
                  <a:ln>
                    <a:noFill/>
                  </a:ln>
                  <a:solidFill>
                    <a:srgbClr val="434343"/>
                  </a:solidFill>
                  <a:effectLst>
                    <a:outerShdw blurRad="38100" dist="38100" dir="2700000" algn="tl">
                      <a:srgbClr val="000000">
                        <a:alpha val="43137"/>
                      </a:srgbClr>
                    </a:outerShdw>
                  </a:effectLst>
                  <a:uLnTx/>
                  <a:uFillTx/>
                  <a:latin typeface="Rockwell" panose="02060603020205020403" pitchFamily="18" charset="0"/>
                  <a:sym typeface="Abel"/>
                </a:rPr>
                <a:t> </a:t>
              </a:r>
              <a:r>
                <a:rPr kumimoji="0" lang="en-US" sz="1800" b="1" i="0" u="none" strike="noStrike" kern="0" cap="all" spc="0" normalizeH="0" baseline="0" noProof="0" dirty="0" err="1">
                  <a:ln>
                    <a:noFill/>
                  </a:ln>
                  <a:solidFill>
                    <a:srgbClr val="434343"/>
                  </a:solidFill>
                  <a:effectLst>
                    <a:outerShdw blurRad="38100" dist="38100" dir="2700000" algn="tl">
                      <a:srgbClr val="000000">
                        <a:alpha val="43137"/>
                      </a:srgbClr>
                    </a:outerShdw>
                  </a:effectLst>
                  <a:uLnTx/>
                  <a:uFillTx/>
                  <a:latin typeface="Rockwell" panose="02060603020205020403" pitchFamily="18" charset="0"/>
                  <a:sym typeface="Abel"/>
                </a:rPr>
                <a:t>բաժիններ</a:t>
              </a:r>
              <a:endParaRPr kumimoji="0" lang="en-US" sz="1800" b="1" i="0" u="none" strike="noStrike" kern="0" cap="all" spc="0" normalizeH="0" baseline="0" noProof="0" dirty="0">
                <a:ln>
                  <a:noFill/>
                </a:ln>
                <a:solidFill>
                  <a:srgbClr val="434343"/>
                </a:solidFill>
                <a:effectLst>
                  <a:outerShdw blurRad="38100" dist="38100" dir="2700000" algn="tl">
                    <a:srgbClr val="000000">
                      <a:alpha val="43137"/>
                    </a:srgbClr>
                  </a:outerShdw>
                </a:effectLst>
                <a:uLnTx/>
                <a:uFillTx/>
                <a:latin typeface="Rockwell" panose="02060603020205020403" pitchFamily="18" charset="0"/>
                <a:sym typeface="Abel"/>
              </a:endParaRPr>
            </a:p>
          </p:txBody>
        </p:sp>
        <p:sp>
          <p:nvSpPr>
            <p:cNvPr id="57" name="Google Shape;122;p18">
              <a:extLst>
                <a:ext uri="{FF2B5EF4-FFF2-40B4-BE49-F238E27FC236}">
                  <a16:creationId xmlns:a16="http://schemas.microsoft.com/office/drawing/2014/main" id="{3C5C96CF-55BE-4D98-A595-7BB08D94657A}"/>
                </a:ext>
              </a:extLst>
            </p:cNvPr>
            <p:cNvSpPr txBox="1">
              <a:spLocks/>
            </p:cNvSpPr>
            <p:nvPr/>
          </p:nvSpPr>
          <p:spPr>
            <a:xfrm>
              <a:off x="4298297" y="5603817"/>
              <a:ext cx="965668" cy="570014"/>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07</a:t>
              </a:r>
            </a:p>
          </p:txBody>
        </p:sp>
        <p:sp>
          <p:nvSpPr>
            <p:cNvPr id="58" name="Google Shape;92;p17">
              <a:extLst>
                <a:ext uri="{FF2B5EF4-FFF2-40B4-BE49-F238E27FC236}">
                  <a16:creationId xmlns:a16="http://schemas.microsoft.com/office/drawing/2014/main" id="{8AC061C6-EAF3-45C1-855D-9FED1998DD33}"/>
                </a:ext>
              </a:extLst>
            </p:cNvPr>
            <p:cNvSpPr txBox="1">
              <a:spLocks/>
            </p:cNvSpPr>
            <p:nvPr/>
          </p:nvSpPr>
          <p:spPr>
            <a:xfrm>
              <a:off x="17508" y="5642056"/>
              <a:ext cx="4240787"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457200" marR="0" lvl="0" indent="-304800" algn="r" defTabSz="914400" rtl="0" eaLnBrk="1" fontAlgn="base" latinLnBrk="0" hangingPunct="1">
                <a:lnSpc>
                  <a:spcPct val="100000"/>
                </a:lnSpc>
                <a:spcBef>
                  <a:spcPts val="0"/>
                </a:spcBef>
                <a:spcAft>
                  <a:spcPts val="0"/>
                </a:spcAft>
                <a:buClr>
                  <a:srgbClr val="434343"/>
                </a:buClr>
                <a:buSzPts val="1100"/>
                <a:buFont typeface="Abel"/>
                <a:buNone/>
                <a:tabLst/>
                <a:defRPr/>
              </a:pPr>
              <a:r>
                <a:rPr kumimoji="0" lang="hy-AM" sz="1400" b="0" i="0" u="none" strike="noStrike" kern="0" cap="none" spc="0" normalizeH="0" baseline="0" noProof="0" dirty="0">
                  <a:ln>
                    <a:noFill/>
                  </a:ln>
                  <a:solidFill>
                    <a:srgbClr val="000000"/>
                  </a:solidFill>
                  <a:effectLst/>
                  <a:uLnTx/>
                  <a:uFillTx/>
                  <a:latin typeface="Abel"/>
                  <a:sym typeface="Abel"/>
                </a:rPr>
                <a:t>ՀՀ ԳԱԱ ԳԿՄԿ «Բնապահպանություն և բնօգտագործում» մագիտարտուրայի ամբիոն</a:t>
              </a:r>
            </a:p>
            <a:p>
              <a:pPr marL="457200" marR="0" lvl="0" indent="-304800" algn="r" defTabSz="914400" rtl="0" eaLnBrk="1" fontAlgn="base" latinLnBrk="0" hangingPunct="1">
                <a:lnSpc>
                  <a:spcPct val="100000"/>
                </a:lnSpc>
                <a:spcBef>
                  <a:spcPts val="0"/>
                </a:spcBef>
                <a:spcAft>
                  <a:spcPts val="0"/>
                </a:spcAft>
                <a:buClr>
                  <a:srgbClr val="434343"/>
                </a:buClr>
                <a:buSzPts val="1100"/>
                <a:buFont typeface="Abel"/>
                <a:buNone/>
                <a:tabLst/>
                <a:defRPr/>
              </a:pPr>
              <a:endParaRPr kumimoji="0" lang="en-US" sz="1200" b="0" i="0" u="none" strike="noStrike" kern="0" cap="none" spc="0" normalizeH="0" baseline="0" noProof="0" dirty="0">
                <a:ln>
                  <a:noFill/>
                </a:ln>
                <a:solidFill>
                  <a:srgbClr val="000000"/>
                </a:solidFill>
                <a:effectLst/>
                <a:uLnTx/>
                <a:uFillTx/>
                <a:latin typeface="Abel"/>
                <a:sym typeface="Abel"/>
              </a:endParaRPr>
            </a:p>
            <a:p>
              <a:pPr marL="0" marR="0" lvl="0" indent="0" algn="r" defTabSz="914400" rtl="0" eaLnBrk="1" fontAlgn="auto" latinLnBrk="0" hangingPunct="1">
                <a:lnSpc>
                  <a:spcPct val="100000"/>
                </a:lnSpc>
                <a:spcBef>
                  <a:spcPts val="0"/>
                </a:spcBef>
                <a:spcAft>
                  <a:spcPts val="0"/>
                </a:spcAft>
                <a:buClr>
                  <a:srgbClr val="434343"/>
                </a:buClr>
                <a:buSzPts val="1100"/>
                <a:buFont typeface="Abel"/>
                <a:buNone/>
                <a:tabLst/>
                <a:defRPr/>
              </a:pPr>
              <a:endParaRPr kumimoji="0" lang="en-US" sz="1400" b="1" i="0" u="none" strike="noStrike" kern="0" cap="none" spc="0" normalizeH="0" baseline="0" noProof="0" dirty="0">
                <a:ln>
                  <a:noFill/>
                </a:ln>
                <a:solidFill>
                  <a:srgbClr val="000000"/>
                </a:solidFill>
                <a:effectLst/>
                <a:uLnTx/>
                <a:uFillTx/>
                <a:latin typeface="Rockwell" panose="02060603020205020403" pitchFamily="18" charset="0"/>
                <a:sym typeface="Abel"/>
              </a:endParaRPr>
            </a:p>
          </p:txBody>
        </p:sp>
        <p:sp>
          <p:nvSpPr>
            <p:cNvPr id="59" name="Google Shape;122;p18">
              <a:extLst>
                <a:ext uri="{FF2B5EF4-FFF2-40B4-BE49-F238E27FC236}">
                  <a16:creationId xmlns:a16="http://schemas.microsoft.com/office/drawing/2014/main" id="{D2834742-3674-49AD-9CEE-05A273AA2F16}"/>
                </a:ext>
              </a:extLst>
            </p:cNvPr>
            <p:cNvSpPr txBox="1">
              <a:spLocks/>
            </p:cNvSpPr>
            <p:nvPr/>
          </p:nvSpPr>
          <p:spPr>
            <a:xfrm>
              <a:off x="4268104" y="6090008"/>
              <a:ext cx="965668" cy="570014"/>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08</a:t>
              </a:r>
            </a:p>
          </p:txBody>
        </p:sp>
        <p:sp>
          <p:nvSpPr>
            <p:cNvPr id="60" name="Google Shape;92;p17">
              <a:extLst>
                <a:ext uri="{FF2B5EF4-FFF2-40B4-BE49-F238E27FC236}">
                  <a16:creationId xmlns:a16="http://schemas.microsoft.com/office/drawing/2014/main" id="{749265C1-76C7-4568-92B7-7081230A7DCF}"/>
                </a:ext>
              </a:extLst>
            </p:cNvPr>
            <p:cNvSpPr txBox="1">
              <a:spLocks/>
            </p:cNvSpPr>
            <p:nvPr/>
          </p:nvSpPr>
          <p:spPr>
            <a:xfrm>
              <a:off x="1331713" y="6258834"/>
              <a:ext cx="2861407"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RPr lang="zh-CN"/>
              </a:defPPr>
              <a:lvl1pPr marL="457200" marR="0" lvl="0" indent="-304800" algn="r" fontAlgn="base">
                <a:lnSpc>
                  <a:spcPct val="100000"/>
                </a:lnSpc>
                <a:spcBef>
                  <a:spcPts val="0"/>
                </a:spcBef>
                <a:spcAft>
                  <a:spcPts val="0"/>
                </a:spcAft>
                <a:buClr>
                  <a:srgbClr val="434343"/>
                </a:buClr>
                <a:buSzPts val="1100"/>
                <a:buFont typeface="Abel"/>
                <a:buNone/>
                <a:defRPr sz="1200" b="0" i="0" u="none" strike="noStrike" kern="0" cap="none">
                  <a:solidFill>
                    <a:srgbClr val="434343"/>
                  </a:solidFill>
                  <a:latin typeface="Abel"/>
                  <a:ea typeface="Abel"/>
                  <a:cs typeface="Abel"/>
                </a:defRPr>
              </a:lvl1pPr>
              <a:lvl2pPr marL="914400" marR="0" lvl="1"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2pPr>
              <a:lvl3pPr marL="1371600" marR="0" lvl="2"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3pPr>
              <a:lvl4pPr marL="1828800" marR="0" lvl="3"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4pPr>
              <a:lvl5pPr marL="2286000" marR="0" lvl="4"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5pPr>
              <a:lvl6pPr marL="2743200" marR="0" lvl="5"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6pPr>
              <a:lvl7pPr marL="3200400" marR="0" lvl="6"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7pPr>
              <a:lvl8pPr marL="3657600" marR="0" lvl="7"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8pPr>
              <a:lvl9pPr marL="4114800" marR="0" lvl="8"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9pPr>
            </a:lstStyle>
            <a:p>
              <a:pPr marL="0" marR="0" lvl="0" indent="0" algn="r" defTabSz="914400" rtl="0" eaLnBrk="1" fontAlgn="base" latinLnBrk="0" hangingPunct="1">
                <a:lnSpc>
                  <a:spcPct val="100000"/>
                </a:lnSpc>
                <a:spcBef>
                  <a:spcPts val="0"/>
                </a:spcBef>
                <a:spcAft>
                  <a:spcPts val="0"/>
                </a:spcAft>
                <a:buClr>
                  <a:srgbClr val="434343"/>
                </a:buClr>
                <a:buSzPts val="1100"/>
                <a:buFont typeface="Abel"/>
                <a:buNone/>
                <a:tabLst/>
                <a:defRPr/>
              </a:pPr>
              <a:r>
                <a:rPr kumimoji="0" lang="en-US" sz="1400" b="0" i="0" u="none" strike="noStrike" kern="0" cap="none" spc="0" normalizeH="0" baseline="0" noProof="0" dirty="0" err="1">
                  <a:ln>
                    <a:noFill/>
                  </a:ln>
                  <a:solidFill>
                    <a:srgbClr val="000000"/>
                  </a:solidFill>
                  <a:effectLst/>
                  <a:uLnTx/>
                  <a:uFillTx/>
                  <a:latin typeface="Abel"/>
                  <a:sym typeface="Abel"/>
                </a:rPr>
                <a:t>Ասպիրանտական</a:t>
              </a:r>
              <a:r>
                <a:rPr kumimoji="0" lang="en-US" sz="1400" b="0" i="0" u="none" strike="noStrike" kern="0" cap="none" spc="0" normalizeH="0" baseline="0" noProof="0" dirty="0">
                  <a:ln>
                    <a:noFill/>
                  </a:ln>
                  <a:solidFill>
                    <a:srgbClr val="000000"/>
                  </a:solidFill>
                  <a:effectLst/>
                  <a:uLnTx/>
                  <a:uFillTx/>
                  <a:latin typeface="Abel"/>
                  <a:sym typeface="Abel"/>
                </a:rPr>
                <a:t> </a:t>
              </a:r>
              <a:r>
                <a:rPr kumimoji="0" lang="en-US" sz="1400" b="0" i="0" u="none" strike="noStrike" kern="0" cap="none" spc="0" normalizeH="0" baseline="0" noProof="0" dirty="0" err="1">
                  <a:ln>
                    <a:noFill/>
                  </a:ln>
                  <a:solidFill>
                    <a:srgbClr val="000000"/>
                  </a:solidFill>
                  <a:effectLst/>
                  <a:uLnTx/>
                  <a:uFillTx/>
                  <a:latin typeface="Abel"/>
                  <a:sym typeface="Abel"/>
                </a:rPr>
                <a:t>դպրոց</a:t>
              </a:r>
              <a:endParaRPr kumimoji="0" lang="en-US" sz="1400" b="0" i="0" u="none" strike="noStrike" kern="0" cap="none" spc="0" normalizeH="0" baseline="0" noProof="0" dirty="0">
                <a:ln>
                  <a:noFill/>
                </a:ln>
                <a:solidFill>
                  <a:srgbClr val="000000"/>
                </a:solidFill>
                <a:effectLst/>
                <a:uLnTx/>
                <a:uFillTx/>
                <a:latin typeface="Abel"/>
                <a:sym typeface="Abel"/>
              </a:endParaRPr>
            </a:p>
          </p:txBody>
        </p:sp>
      </p:grpSp>
      <p:grpSp>
        <p:nvGrpSpPr>
          <p:cNvPr id="69" name="Group 68">
            <a:extLst>
              <a:ext uri="{FF2B5EF4-FFF2-40B4-BE49-F238E27FC236}">
                <a16:creationId xmlns:a16="http://schemas.microsoft.com/office/drawing/2014/main" id="{6F7E228F-D6F5-4931-BA77-8413EE2D9747}"/>
              </a:ext>
            </a:extLst>
          </p:cNvPr>
          <p:cNvGrpSpPr/>
          <p:nvPr/>
        </p:nvGrpSpPr>
        <p:grpSpPr>
          <a:xfrm>
            <a:off x="5344747" y="196316"/>
            <a:ext cx="6633088" cy="6602375"/>
            <a:chOff x="5280395" y="1235405"/>
            <a:chExt cx="5351461" cy="5366970"/>
          </a:xfrm>
        </p:grpSpPr>
        <p:pic>
          <p:nvPicPr>
            <p:cNvPr id="71" name="Picture 70">
              <a:extLst>
                <a:ext uri="{FF2B5EF4-FFF2-40B4-BE49-F238E27FC236}">
                  <a16:creationId xmlns:a16="http://schemas.microsoft.com/office/drawing/2014/main" id="{10BAE683-EFDE-4261-8F82-4C8A2AF76EB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1016" r="-1016" b="12688"/>
            <a:stretch/>
          </p:blipFill>
          <p:spPr>
            <a:xfrm>
              <a:off x="6199658" y="1235405"/>
              <a:ext cx="4432198" cy="5159771"/>
            </a:xfrm>
            <a:prstGeom prst="rect">
              <a:avLst/>
            </a:prstGeom>
            <a:ln>
              <a:noFill/>
            </a:ln>
            <a:effectLst>
              <a:outerShdw blurRad="292100" dist="139700" dir="2700000" algn="tl" rotWithShape="0">
                <a:srgbClr val="333333">
                  <a:alpha val="65000"/>
                </a:srgbClr>
              </a:outerShdw>
            </a:effectLst>
          </p:spPr>
        </p:pic>
        <p:sp>
          <p:nvSpPr>
            <p:cNvPr id="72" name="Google Shape;112;p17">
              <a:extLst>
                <a:ext uri="{FF2B5EF4-FFF2-40B4-BE49-F238E27FC236}">
                  <a16:creationId xmlns:a16="http://schemas.microsoft.com/office/drawing/2014/main" id="{1FC436FC-8033-4FD5-9DF0-D03962C61768}"/>
                </a:ext>
              </a:extLst>
            </p:cNvPr>
            <p:cNvSpPr txBox="1">
              <a:spLocks/>
            </p:cNvSpPr>
            <p:nvPr/>
          </p:nvSpPr>
          <p:spPr>
            <a:xfrm>
              <a:off x="5280395" y="5692443"/>
              <a:ext cx="3501919" cy="846999"/>
            </a:xfrm>
            <a:prstGeom prst="rect">
              <a:avLst/>
            </a:prstGeom>
            <a:noFill/>
            <a:ln>
              <a:noFill/>
            </a:ln>
            <a:effectLst>
              <a:softEdge rad="63500"/>
            </a:effectLst>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FFF566"/>
                </a:buClr>
                <a:buSzPts val="3600"/>
                <a:buFont typeface="Anton"/>
                <a:buNone/>
                <a:defRPr sz="3600" b="0" i="0" u="none" strike="noStrike" cap="none">
                  <a:solidFill>
                    <a:srgbClr val="FFF566"/>
                  </a:solidFill>
                  <a:latin typeface="Anton"/>
                  <a:ea typeface="Anton"/>
                  <a:cs typeface="Anton"/>
                  <a:sym typeface="Anton"/>
                </a:defRPr>
              </a:lvl1pPr>
              <a:lvl2pPr marR="0" lvl="1" algn="l" rtl="0">
                <a:lnSpc>
                  <a:spcPct val="100000"/>
                </a:lnSpc>
                <a:spcBef>
                  <a:spcPts val="0"/>
                </a:spcBef>
                <a:spcAft>
                  <a:spcPts val="0"/>
                </a:spcAft>
                <a:buClr>
                  <a:srgbClr val="FFF566"/>
                </a:buClr>
                <a:buSzPts val="3600"/>
                <a:buFont typeface="Anton"/>
                <a:buNone/>
                <a:defRPr sz="3600" b="0" i="0" u="none" strike="noStrike" cap="none">
                  <a:solidFill>
                    <a:srgbClr val="FFF566"/>
                  </a:solidFill>
                  <a:latin typeface="Anton"/>
                  <a:ea typeface="Anton"/>
                  <a:cs typeface="Anton"/>
                  <a:sym typeface="Anton"/>
                </a:defRPr>
              </a:lvl2pPr>
              <a:lvl3pPr marR="0" lvl="2" algn="l" rtl="0">
                <a:lnSpc>
                  <a:spcPct val="100000"/>
                </a:lnSpc>
                <a:spcBef>
                  <a:spcPts val="0"/>
                </a:spcBef>
                <a:spcAft>
                  <a:spcPts val="0"/>
                </a:spcAft>
                <a:buClr>
                  <a:srgbClr val="FFF566"/>
                </a:buClr>
                <a:buSzPts val="3600"/>
                <a:buFont typeface="Anton"/>
                <a:buNone/>
                <a:defRPr sz="3600" b="0" i="0" u="none" strike="noStrike" cap="none">
                  <a:solidFill>
                    <a:srgbClr val="FFF566"/>
                  </a:solidFill>
                  <a:latin typeface="Anton"/>
                  <a:ea typeface="Anton"/>
                  <a:cs typeface="Anton"/>
                  <a:sym typeface="Anton"/>
                </a:defRPr>
              </a:lvl3pPr>
              <a:lvl4pPr marR="0" lvl="3" algn="l" rtl="0">
                <a:lnSpc>
                  <a:spcPct val="100000"/>
                </a:lnSpc>
                <a:spcBef>
                  <a:spcPts val="0"/>
                </a:spcBef>
                <a:spcAft>
                  <a:spcPts val="0"/>
                </a:spcAft>
                <a:buClr>
                  <a:srgbClr val="FFF566"/>
                </a:buClr>
                <a:buSzPts val="3600"/>
                <a:buFont typeface="Anton"/>
                <a:buNone/>
                <a:defRPr sz="3600" b="0" i="0" u="none" strike="noStrike" cap="none">
                  <a:solidFill>
                    <a:srgbClr val="FFF566"/>
                  </a:solidFill>
                  <a:latin typeface="Anton"/>
                  <a:ea typeface="Anton"/>
                  <a:cs typeface="Anton"/>
                  <a:sym typeface="Anton"/>
                </a:defRPr>
              </a:lvl4pPr>
              <a:lvl5pPr marR="0" lvl="4" algn="l" rtl="0">
                <a:lnSpc>
                  <a:spcPct val="100000"/>
                </a:lnSpc>
                <a:spcBef>
                  <a:spcPts val="0"/>
                </a:spcBef>
                <a:spcAft>
                  <a:spcPts val="0"/>
                </a:spcAft>
                <a:buClr>
                  <a:srgbClr val="FFF566"/>
                </a:buClr>
                <a:buSzPts val="3600"/>
                <a:buFont typeface="Anton"/>
                <a:buNone/>
                <a:defRPr sz="3600" b="0" i="0" u="none" strike="noStrike" cap="none">
                  <a:solidFill>
                    <a:srgbClr val="FFF566"/>
                  </a:solidFill>
                  <a:latin typeface="Anton"/>
                  <a:ea typeface="Anton"/>
                  <a:cs typeface="Anton"/>
                  <a:sym typeface="Anton"/>
                </a:defRPr>
              </a:lvl5pPr>
              <a:lvl6pPr marR="0" lvl="5" algn="l" rtl="0">
                <a:lnSpc>
                  <a:spcPct val="100000"/>
                </a:lnSpc>
                <a:spcBef>
                  <a:spcPts val="0"/>
                </a:spcBef>
                <a:spcAft>
                  <a:spcPts val="0"/>
                </a:spcAft>
                <a:buClr>
                  <a:srgbClr val="FFF566"/>
                </a:buClr>
                <a:buSzPts val="3600"/>
                <a:buFont typeface="Anton"/>
                <a:buNone/>
                <a:defRPr sz="3600" b="0" i="0" u="none" strike="noStrike" cap="none">
                  <a:solidFill>
                    <a:srgbClr val="FFF566"/>
                  </a:solidFill>
                  <a:latin typeface="Anton"/>
                  <a:ea typeface="Anton"/>
                  <a:cs typeface="Anton"/>
                  <a:sym typeface="Anton"/>
                </a:defRPr>
              </a:lvl6pPr>
              <a:lvl7pPr marR="0" lvl="6" algn="l" rtl="0">
                <a:lnSpc>
                  <a:spcPct val="100000"/>
                </a:lnSpc>
                <a:spcBef>
                  <a:spcPts val="0"/>
                </a:spcBef>
                <a:spcAft>
                  <a:spcPts val="0"/>
                </a:spcAft>
                <a:buClr>
                  <a:srgbClr val="FFF566"/>
                </a:buClr>
                <a:buSzPts val="3600"/>
                <a:buFont typeface="Anton"/>
                <a:buNone/>
                <a:defRPr sz="3600" b="0" i="0" u="none" strike="noStrike" cap="none">
                  <a:solidFill>
                    <a:srgbClr val="FFF566"/>
                  </a:solidFill>
                  <a:latin typeface="Anton"/>
                  <a:ea typeface="Anton"/>
                  <a:cs typeface="Anton"/>
                  <a:sym typeface="Anton"/>
                </a:defRPr>
              </a:lvl7pPr>
              <a:lvl8pPr marR="0" lvl="7" algn="l" rtl="0">
                <a:lnSpc>
                  <a:spcPct val="100000"/>
                </a:lnSpc>
                <a:spcBef>
                  <a:spcPts val="0"/>
                </a:spcBef>
                <a:spcAft>
                  <a:spcPts val="0"/>
                </a:spcAft>
                <a:buClr>
                  <a:srgbClr val="FFF566"/>
                </a:buClr>
                <a:buSzPts val="3600"/>
                <a:buFont typeface="Anton"/>
                <a:buNone/>
                <a:defRPr sz="3600" b="0" i="0" u="none" strike="noStrike" cap="none">
                  <a:solidFill>
                    <a:srgbClr val="FFF566"/>
                  </a:solidFill>
                  <a:latin typeface="Anton"/>
                  <a:ea typeface="Anton"/>
                  <a:cs typeface="Anton"/>
                  <a:sym typeface="Anton"/>
                </a:defRPr>
              </a:lvl8pPr>
              <a:lvl9pPr marR="0" lvl="8" algn="l" rtl="0">
                <a:lnSpc>
                  <a:spcPct val="100000"/>
                </a:lnSpc>
                <a:spcBef>
                  <a:spcPts val="0"/>
                </a:spcBef>
                <a:spcAft>
                  <a:spcPts val="0"/>
                </a:spcAft>
                <a:buClr>
                  <a:srgbClr val="FFF566"/>
                </a:buClr>
                <a:buSzPts val="3600"/>
                <a:buFont typeface="Anton"/>
                <a:buNone/>
                <a:defRPr sz="3600" b="0" i="0" u="none" strike="noStrike" cap="none">
                  <a:solidFill>
                    <a:srgbClr val="FFF566"/>
                  </a:solidFill>
                  <a:latin typeface="Anton"/>
                  <a:ea typeface="Anton"/>
                  <a:cs typeface="Anton"/>
                  <a:sym typeface="Anton"/>
                </a:defRPr>
              </a:lvl9pPr>
            </a:lstStyle>
            <a:p>
              <a:pPr marL="0" marR="0" lvl="0" indent="0" algn="l" defTabSz="914400" rtl="0" eaLnBrk="1" fontAlgn="auto" latinLnBrk="0" hangingPunct="1">
                <a:lnSpc>
                  <a:spcPct val="100000"/>
                </a:lnSpc>
                <a:spcBef>
                  <a:spcPts val="0"/>
                </a:spcBef>
                <a:spcAft>
                  <a:spcPts val="0"/>
                </a:spcAft>
                <a:buClr>
                  <a:srgbClr val="FFF566"/>
                </a:buClr>
                <a:buSzPts val="3600"/>
                <a:buFont typeface="Anton"/>
                <a:buNone/>
                <a:tabLst/>
                <a:defRPr/>
              </a:pPr>
              <a:r>
                <a:rPr kumimoji="0" lang="en-US" sz="2800" b="1" i="0" u="none" strike="noStrike" kern="0" cap="none" spc="0" normalizeH="0" baseline="0" noProof="0" dirty="0">
                  <a:ln w="18000">
                    <a:noFill/>
                    <a:prstDash val="solid"/>
                    <a:miter lim="800000"/>
                  </a:ln>
                  <a:solidFill>
                    <a:srgbClr val="FFC611"/>
                  </a:solidFill>
                  <a:effectLst>
                    <a:outerShdw blurRad="38100" dist="38100" dir="2700000" algn="tl">
                      <a:srgbClr val="000000">
                        <a:alpha val="43137"/>
                      </a:srgbClr>
                    </a:outerShdw>
                  </a:effectLst>
                  <a:uLnTx/>
                  <a:uFillTx/>
                  <a:latin typeface="Anton"/>
                  <a:sym typeface="Anton"/>
                </a:rPr>
                <a:t>ԲԱԺԻՆՆԵՐ</a:t>
              </a:r>
              <a:endParaRPr kumimoji="0" lang="en-US" sz="2000" b="1" i="0" u="none" strike="noStrike" kern="0" cap="none" spc="0" normalizeH="0" baseline="0" noProof="0" dirty="0">
                <a:ln w="18000">
                  <a:noFill/>
                  <a:prstDash val="solid"/>
                  <a:miter lim="800000"/>
                </a:ln>
                <a:solidFill>
                  <a:srgbClr val="FFC611"/>
                </a:solidFill>
                <a:effectLst>
                  <a:outerShdw blurRad="38100" dist="38100" dir="2700000" algn="tl">
                    <a:srgbClr val="000000">
                      <a:alpha val="43137"/>
                    </a:srgbClr>
                  </a:outerShdw>
                </a:effectLst>
                <a:uLnTx/>
                <a:uFillTx/>
                <a:latin typeface="Rockwell" panose="02060603020205020403" pitchFamily="18" charset="0"/>
                <a:sym typeface="Anton"/>
              </a:endParaRPr>
            </a:p>
          </p:txBody>
        </p:sp>
        <p:sp>
          <p:nvSpPr>
            <p:cNvPr id="73" name="Google Shape;119;p18">
              <a:extLst>
                <a:ext uri="{FF2B5EF4-FFF2-40B4-BE49-F238E27FC236}">
                  <a16:creationId xmlns:a16="http://schemas.microsoft.com/office/drawing/2014/main" id="{F6DEECCE-3CFB-452A-AC78-8C5ADFD48A96}"/>
                </a:ext>
              </a:extLst>
            </p:cNvPr>
            <p:cNvSpPr/>
            <p:nvPr/>
          </p:nvSpPr>
          <p:spPr>
            <a:xfrm>
              <a:off x="5594646" y="1556949"/>
              <a:ext cx="2637967" cy="5045426"/>
            </a:xfrm>
            <a:prstGeom prst="rect">
              <a:avLst/>
            </a:prstGeom>
            <a:noFill/>
            <a:ln w="38100" cap="flat" cmpd="sng">
              <a:solidFill>
                <a:srgbClr val="FFC611"/>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FFC611"/>
                </a:solidFill>
                <a:effectLst/>
                <a:uLnTx/>
                <a:uFillTx/>
                <a:latin typeface="Arial"/>
                <a:ea typeface="+mn-ea"/>
                <a:cs typeface="+mn-cs"/>
              </a:endParaRPr>
            </a:p>
          </p:txBody>
        </p:sp>
      </p:grpSp>
    </p:spTree>
    <p:extLst>
      <p:ext uri="{BB962C8B-B14F-4D97-AF65-F5344CB8AC3E}">
        <p14:creationId xmlns:p14="http://schemas.microsoft.com/office/powerpoint/2010/main" val="3136253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gradFill>
          <a:gsLst>
            <a:gs pos="94000">
              <a:srgbClr val="002060"/>
            </a:gs>
            <a:gs pos="35000">
              <a:schemeClr val="accent1">
                <a:lumMod val="0"/>
                <a:lumOff val="100000"/>
              </a:schemeClr>
            </a:gs>
            <a:gs pos="13000">
              <a:schemeClr val="accent1">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3CCBA03F-FA76-4E4B-B46B-AA3436AC9F50}"/>
              </a:ext>
            </a:extLst>
          </p:cNvPr>
          <p:cNvGrpSpPr/>
          <p:nvPr/>
        </p:nvGrpSpPr>
        <p:grpSpPr>
          <a:xfrm>
            <a:off x="1260389" y="499325"/>
            <a:ext cx="5244503" cy="829340"/>
            <a:chOff x="1260389" y="499325"/>
            <a:chExt cx="5244503" cy="829340"/>
          </a:xfrm>
        </p:grpSpPr>
        <p:sp>
          <p:nvSpPr>
            <p:cNvPr id="10" name="Rectangle 9">
              <a:extLst>
                <a:ext uri="{FF2B5EF4-FFF2-40B4-BE49-F238E27FC236}">
                  <a16:creationId xmlns:a16="http://schemas.microsoft.com/office/drawing/2014/main" id="{6D98CB19-2878-476E-B20B-B9DF03D148A6}"/>
                </a:ext>
              </a:extLst>
            </p:cNvPr>
            <p:cNvSpPr/>
            <p:nvPr/>
          </p:nvSpPr>
          <p:spPr>
            <a:xfrm>
              <a:off x="1741506" y="499325"/>
              <a:ext cx="4763386" cy="8293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34" name="Google Shape;92;p17">
              <a:extLst>
                <a:ext uri="{FF2B5EF4-FFF2-40B4-BE49-F238E27FC236}">
                  <a16:creationId xmlns:a16="http://schemas.microsoft.com/office/drawing/2014/main" id="{E376692D-05C7-58DC-8136-13935A0EDF93}"/>
                </a:ext>
              </a:extLst>
            </p:cNvPr>
            <p:cNvSpPr txBox="1">
              <a:spLocks/>
            </p:cNvSpPr>
            <p:nvPr/>
          </p:nvSpPr>
          <p:spPr>
            <a:xfrm>
              <a:off x="1260389" y="596038"/>
              <a:ext cx="5096222" cy="498968"/>
            </a:xfrm>
            <a:prstGeom prst="rect">
              <a:avLst/>
            </a:prstGeom>
            <a:noFill/>
            <a:ln>
              <a:noFill/>
            </a:ln>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0" marR="0" lvl="0" indent="0" algn="r" defTabSz="914400" rtl="0" eaLnBrk="1" fontAlgn="auto" latinLnBrk="0" hangingPunct="1">
                <a:lnSpc>
                  <a:spcPct val="100000"/>
                </a:lnSpc>
                <a:spcBef>
                  <a:spcPts val="0"/>
                </a:spcBef>
                <a:spcAft>
                  <a:spcPts val="0"/>
                </a:spcAft>
                <a:buClr>
                  <a:srgbClr val="434343"/>
                </a:buClr>
                <a:buSzPts val="1100"/>
                <a:buFont typeface="Abel"/>
                <a:buNone/>
                <a:tabLst/>
                <a:defRPr/>
              </a:pPr>
              <a:r>
                <a:rPr kumimoji="0" lang="en-US" sz="2400" b="1" i="0" u="none" strike="noStrike" kern="0" cap="all" spc="0" normalizeH="0" baseline="0" noProof="0" dirty="0" err="1">
                  <a:ln>
                    <a:noFill/>
                  </a:ln>
                  <a:solidFill>
                    <a:srgbClr val="000000"/>
                  </a:solidFill>
                  <a:effectLst>
                    <a:outerShdw blurRad="38100" dist="38100" dir="2700000" algn="tl">
                      <a:srgbClr val="000000">
                        <a:alpha val="43137"/>
                      </a:srgbClr>
                    </a:outerShdw>
                  </a:effectLst>
                  <a:uLnTx/>
                  <a:uFillTx/>
                  <a:latin typeface="Rockwell" panose="02060603020205020403" pitchFamily="18" charset="0"/>
                  <a:sym typeface="Abel"/>
                </a:rPr>
                <a:t>Գիտական</a:t>
              </a:r>
              <a:r>
                <a:rPr kumimoji="0" lang="en-US" sz="2400" b="1" i="0" u="none" strike="noStrike" kern="0" cap="all" spc="0" normalizeH="0" baseline="0" noProof="0" dirty="0">
                  <a:ln>
                    <a:noFill/>
                  </a:ln>
                  <a:solidFill>
                    <a:srgbClr val="000000"/>
                  </a:solidFill>
                  <a:effectLst>
                    <a:outerShdw blurRad="38100" dist="38100" dir="2700000" algn="tl">
                      <a:srgbClr val="000000">
                        <a:alpha val="43137"/>
                      </a:srgbClr>
                    </a:outerShdw>
                  </a:effectLst>
                  <a:uLnTx/>
                  <a:uFillTx/>
                  <a:latin typeface="Rockwell" panose="02060603020205020403" pitchFamily="18" charset="0"/>
                  <a:sym typeface="Abel"/>
                </a:rPr>
                <a:t> </a:t>
              </a:r>
              <a:r>
                <a:rPr kumimoji="0" lang="en-US" sz="2400" b="1" i="0" u="none" strike="noStrike" kern="0" cap="all" spc="0" normalizeH="0" baseline="0" noProof="0" dirty="0" err="1">
                  <a:ln>
                    <a:noFill/>
                  </a:ln>
                  <a:solidFill>
                    <a:srgbClr val="000000"/>
                  </a:solidFill>
                  <a:effectLst>
                    <a:outerShdw blurRad="38100" dist="38100" dir="2700000" algn="tl">
                      <a:srgbClr val="000000">
                        <a:alpha val="43137"/>
                      </a:srgbClr>
                    </a:outerShdw>
                  </a:effectLst>
                  <a:uLnTx/>
                  <a:uFillTx/>
                  <a:latin typeface="Rockwell" panose="02060603020205020403" pitchFamily="18" charset="0"/>
                  <a:sym typeface="Abel"/>
                </a:rPr>
                <a:t>բաժիններ</a:t>
              </a:r>
              <a:endParaRPr kumimoji="0" lang="en-US" sz="2400" b="1" i="0" u="none" strike="noStrike" kern="0" cap="all" spc="0" normalizeH="0" baseline="0" noProof="0" dirty="0">
                <a:ln>
                  <a:noFill/>
                </a:ln>
                <a:solidFill>
                  <a:srgbClr val="000000"/>
                </a:solidFill>
                <a:effectLst>
                  <a:outerShdw blurRad="38100" dist="38100" dir="2700000" algn="tl">
                    <a:srgbClr val="000000">
                      <a:alpha val="43137"/>
                    </a:srgbClr>
                  </a:outerShdw>
                </a:effectLst>
                <a:uLnTx/>
                <a:uFillTx/>
                <a:latin typeface="Rockwell" panose="02060603020205020403" pitchFamily="18" charset="0"/>
                <a:sym typeface="Abel"/>
              </a:endParaRPr>
            </a:p>
          </p:txBody>
        </p:sp>
      </p:grpSp>
      <p:grpSp>
        <p:nvGrpSpPr>
          <p:cNvPr id="7" name="Group 6">
            <a:extLst>
              <a:ext uri="{FF2B5EF4-FFF2-40B4-BE49-F238E27FC236}">
                <a16:creationId xmlns:a16="http://schemas.microsoft.com/office/drawing/2014/main" id="{E476A5F3-468F-4698-93DD-F6DE95C85407}"/>
              </a:ext>
            </a:extLst>
          </p:cNvPr>
          <p:cNvGrpSpPr/>
          <p:nvPr/>
        </p:nvGrpSpPr>
        <p:grpSpPr>
          <a:xfrm>
            <a:off x="6584756" y="3248643"/>
            <a:ext cx="5445483" cy="829340"/>
            <a:chOff x="6584756" y="3396927"/>
            <a:chExt cx="5445483" cy="829340"/>
          </a:xfrm>
        </p:grpSpPr>
        <p:sp>
          <p:nvSpPr>
            <p:cNvPr id="78" name="Rectangle 77">
              <a:extLst>
                <a:ext uri="{FF2B5EF4-FFF2-40B4-BE49-F238E27FC236}">
                  <a16:creationId xmlns:a16="http://schemas.microsoft.com/office/drawing/2014/main" id="{3A8CC703-A91A-4959-AF2E-338F0DE1E18D}"/>
                </a:ext>
              </a:extLst>
            </p:cNvPr>
            <p:cNvSpPr/>
            <p:nvPr/>
          </p:nvSpPr>
          <p:spPr>
            <a:xfrm>
              <a:off x="7197221" y="3396927"/>
              <a:ext cx="4833018" cy="8293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35" name="Google Shape;92;p17">
              <a:extLst>
                <a:ext uri="{FF2B5EF4-FFF2-40B4-BE49-F238E27FC236}">
                  <a16:creationId xmlns:a16="http://schemas.microsoft.com/office/drawing/2014/main" id="{B3BBB5B8-362F-3A9D-3C76-D780A0D88532}"/>
                </a:ext>
              </a:extLst>
            </p:cNvPr>
            <p:cNvSpPr txBox="1">
              <a:spLocks/>
            </p:cNvSpPr>
            <p:nvPr/>
          </p:nvSpPr>
          <p:spPr>
            <a:xfrm>
              <a:off x="6584756" y="3523383"/>
              <a:ext cx="5419378" cy="490949"/>
            </a:xfrm>
            <a:prstGeom prst="rect">
              <a:avLst/>
            </a:prstGeom>
            <a:noFill/>
            <a:ln>
              <a:noFill/>
            </a:ln>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0" marR="0" lvl="0" indent="0" algn="r" defTabSz="914400" rtl="0" eaLnBrk="1" fontAlgn="auto" latinLnBrk="0" hangingPunct="1">
                <a:lnSpc>
                  <a:spcPct val="100000"/>
                </a:lnSpc>
                <a:spcBef>
                  <a:spcPts val="0"/>
                </a:spcBef>
                <a:spcAft>
                  <a:spcPts val="0"/>
                </a:spcAft>
                <a:buClr>
                  <a:srgbClr val="434343"/>
                </a:buClr>
                <a:buSzPts val="1100"/>
                <a:buFont typeface="Abel"/>
                <a:buNone/>
                <a:tabLst/>
                <a:defRPr/>
              </a:pPr>
              <a:r>
                <a:rPr kumimoji="0" lang="en-US" sz="2200" b="1" i="0" u="none" strike="noStrike" kern="0" cap="all" spc="0" normalizeH="0" baseline="0" noProof="0" dirty="0" err="1">
                  <a:ln>
                    <a:noFill/>
                  </a:ln>
                  <a:solidFill>
                    <a:srgbClr val="000000"/>
                  </a:solidFill>
                  <a:effectLst>
                    <a:outerShdw blurRad="38100" dist="38100" dir="2700000" algn="tl">
                      <a:srgbClr val="000000">
                        <a:alpha val="43137"/>
                      </a:srgbClr>
                    </a:outerShdw>
                  </a:effectLst>
                  <a:uLnTx/>
                  <a:uFillTx/>
                  <a:latin typeface="Rockwell" panose="02060603020205020403" pitchFamily="18" charset="0"/>
                  <a:sym typeface="Abel"/>
                </a:rPr>
                <a:t>Կրթական</a:t>
              </a:r>
              <a:r>
                <a:rPr kumimoji="0" lang="en-US" sz="2200" b="1" i="0" u="none" strike="noStrike" kern="0" cap="all" spc="0" normalizeH="0" baseline="0" noProof="0" dirty="0">
                  <a:ln>
                    <a:noFill/>
                  </a:ln>
                  <a:solidFill>
                    <a:srgbClr val="000000"/>
                  </a:solidFill>
                  <a:effectLst>
                    <a:outerShdw blurRad="38100" dist="38100" dir="2700000" algn="tl">
                      <a:srgbClr val="000000">
                        <a:alpha val="43137"/>
                      </a:srgbClr>
                    </a:outerShdw>
                  </a:effectLst>
                  <a:uLnTx/>
                  <a:uFillTx/>
                  <a:latin typeface="Rockwell" panose="02060603020205020403" pitchFamily="18" charset="0"/>
                  <a:sym typeface="Abel"/>
                </a:rPr>
                <a:t> </a:t>
              </a:r>
              <a:r>
                <a:rPr kumimoji="0" lang="en-US" sz="2200" b="1" i="0" u="none" strike="noStrike" kern="0" cap="all" spc="0" normalizeH="0" baseline="0" noProof="0" dirty="0" err="1">
                  <a:ln>
                    <a:noFill/>
                  </a:ln>
                  <a:solidFill>
                    <a:srgbClr val="000000"/>
                  </a:solidFill>
                  <a:effectLst>
                    <a:outerShdw blurRad="38100" dist="38100" dir="2700000" algn="tl">
                      <a:srgbClr val="000000">
                        <a:alpha val="43137"/>
                      </a:srgbClr>
                    </a:outerShdw>
                  </a:effectLst>
                  <a:uLnTx/>
                  <a:uFillTx/>
                  <a:latin typeface="Rockwell" panose="02060603020205020403" pitchFamily="18" charset="0"/>
                  <a:sym typeface="Abel"/>
                </a:rPr>
                <a:t>բաժիններ</a:t>
              </a:r>
              <a:endParaRPr kumimoji="0" lang="en-US" sz="2200" b="1" i="0" u="none" strike="noStrike" kern="0" cap="all" spc="0" normalizeH="0" baseline="0" noProof="0" dirty="0">
                <a:ln>
                  <a:noFill/>
                </a:ln>
                <a:solidFill>
                  <a:srgbClr val="000000"/>
                </a:solidFill>
                <a:effectLst>
                  <a:outerShdw blurRad="38100" dist="38100" dir="2700000" algn="tl">
                    <a:srgbClr val="000000">
                      <a:alpha val="43137"/>
                    </a:srgbClr>
                  </a:outerShdw>
                </a:effectLst>
                <a:uLnTx/>
                <a:uFillTx/>
                <a:latin typeface="Rockwell" panose="02060603020205020403" pitchFamily="18" charset="0"/>
                <a:sym typeface="Abel"/>
              </a:endParaRPr>
            </a:p>
          </p:txBody>
        </p:sp>
      </p:grpSp>
      <p:grpSp>
        <p:nvGrpSpPr>
          <p:cNvPr id="4" name="Group 3">
            <a:extLst>
              <a:ext uri="{FF2B5EF4-FFF2-40B4-BE49-F238E27FC236}">
                <a16:creationId xmlns:a16="http://schemas.microsoft.com/office/drawing/2014/main" id="{9E73CC73-1FCC-48C0-9F48-961095F21213}"/>
              </a:ext>
            </a:extLst>
          </p:cNvPr>
          <p:cNvGrpSpPr/>
          <p:nvPr/>
        </p:nvGrpSpPr>
        <p:grpSpPr>
          <a:xfrm>
            <a:off x="-347241" y="1391244"/>
            <a:ext cx="6225051" cy="3878767"/>
            <a:chOff x="-347241" y="1391244"/>
            <a:chExt cx="6225051" cy="3878767"/>
          </a:xfrm>
        </p:grpSpPr>
        <p:sp>
          <p:nvSpPr>
            <p:cNvPr id="24" name="Google Shape;92;p17">
              <a:extLst>
                <a:ext uri="{FF2B5EF4-FFF2-40B4-BE49-F238E27FC236}">
                  <a16:creationId xmlns:a16="http://schemas.microsoft.com/office/drawing/2014/main" id="{0C667FD4-4940-A436-0448-376E782A69F8}"/>
                </a:ext>
              </a:extLst>
            </p:cNvPr>
            <p:cNvSpPr txBox="1">
              <a:spLocks/>
            </p:cNvSpPr>
            <p:nvPr/>
          </p:nvSpPr>
          <p:spPr>
            <a:xfrm>
              <a:off x="-347241" y="1663667"/>
              <a:ext cx="5111119"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457200" marR="0" lvl="0" indent="-304800" algn="r" defTabSz="914400" rtl="0" eaLnBrk="1" fontAlgn="auto" latinLnBrk="0" hangingPunct="1">
                <a:lnSpc>
                  <a:spcPct val="100000"/>
                </a:lnSpc>
                <a:spcBef>
                  <a:spcPts val="0"/>
                </a:spcBef>
                <a:spcAft>
                  <a:spcPts val="0"/>
                </a:spcAft>
                <a:buClr>
                  <a:srgbClr val="434343"/>
                </a:buClr>
                <a:buSzPts val="1100"/>
                <a:buFont typeface="Abel"/>
                <a:buNone/>
                <a:tabLst/>
                <a:defRPr/>
              </a:pPr>
              <a:r>
                <a:rPr kumimoji="0" lang="en-US" sz="2400" b="0" i="0" u="none" strike="noStrike" kern="0" cap="none" spc="0" normalizeH="0" baseline="0" noProof="0" dirty="0" err="1">
                  <a:ln>
                    <a:noFill/>
                  </a:ln>
                  <a:solidFill>
                    <a:srgbClr val="FFFFFF"/>
                  </a:solidFill>
                  <a:effectLst/>
                  <a:uLnTx/>
                  <a:uFillTx/>
                  <a:latin typeface="Abel"/>
                  <a:sym typeface="Abel"/>
                </a:rPr>
                <a:t>Շրջակա</a:t>
              </a:r>
              <a:r>
                <a:rPr kumimoji="0" lang="en-US" sz="2400" b="0" i="0" u="none" strike="noStrike" kern="0" cap="none" spc="0" normalizeH="0" baseline="0" noProof="0" dirty="0">
                  <a:ln>
                    <a:noFill/>
                  </a:ln>
                  <a:solidFill>
                    <a:srgbClr val="FFFFFF"/>
                  </a:solidFill>
                  <a:effectLst/>
                  <a:uLnTx/>
                  <a:uFillTx/>
                  <a:latin typeface="Abel"/>
                  <a:sym typeface="Abel"/>
                </a:rPr>
                <a:t> </a:t>
              </a:r>
              <a:r>
                <a:rPr kumimoji="0" lang="en-US" sz="2400" b="0" i="0" u="none" strike="noStrike" kern="0" cap="none" spc="0" normalizeH="0" baseline="0" noProof="0" dirty="0" err="1">
                  <a:ln>
                    <a:noFill/>
                  </a:ln>
                  <a:solidFill>
                    <a:srgbClr val="FFFFFF"/>
                  </a:solidFill>
                  <a:effectLst/>
                  <a:uLnTx/>
                  <a:uFillTx/>
                  <a:latin typeface="Abel"/>
                  <a:sym typeface="Abel"/>
                </a:rPr>
                <a:t>միջավայրի</a:t>
              </a:r>
              <a:r>
                <a:rPr kumimoji="0" lang="en-US" sz="2400" b="0" i="0" u="none" strike="noStrike" kern="0" cap="none" spc="0" normalizeH="0" baseline="0" noProof="0" dirty="0">
                  <a:ln>
                    <a:noFill/>
                  </a:ln>
                  <a:solidFill>
                    <a:srgbClr val="FFFFFF"/>
                  </a:solidFill>
                  <a:effectLst/>
                  <a:uLnTx/>
                  <a:uFillTx/>
                  <a:latin typeface="Abel"/>
                  <a:sym typeface="Abel"/>
                </a:rPr>
                <a:t> </a:t>
              </a:r>
              <a:r>
                <a:rPr kumimoji="0" lang="en-US" sz="2400" b="0" i="0" u="none" strike="noStrike" kern="0" cap="none" spc="0" normalizeH="0" baseline="0" noProof="0" dirty="0" err="1">
                  <a:ln>
                    <a:noFill/>
                  </a:ln>
                  <a:solidFill>
                    <a:srgbClr val="FFFFFF"/>
                  </a:solidFill>
                  <a:effectLst/>
                  <a:uLnTx/>
                  <a:uFillTx/>
                  <a:latin typeface="Abel"/>
                  <a:sym typeface="Abel"/>
                </a:rPr>
                <a:t>երկրաքիմիա</a:t>
              </a:r>
              <a:endParaRPr kumimoji="0" lang="en-US" sz="2400" b="0" i="0" u="none" strike="noStrike" kern="0" cap="none" spc="0" normalizeH="0" baseline="0" noProof="0" dirty="0">
                <a:ln>
                  <a:noFill/>
                </a:ln>
                <a:solidFill>
                  <a:srgbClr val="FFFFFF"/>
                </a:solidFill>
                <a:effectLst/>
                <a:uLnTx/>
                <a:uFillTx/>
                <a:latin typeface="Abel"/>
                <a:sym typeface="Abel"/>
              </a:endParaRPr>
            </a:p>
          </p:txBody>
        </p:sp>
        <p:sp>
          <p:nvSpPr>
            <p:cNvPr id="25" name="Google Shape;92;p17">
              <a:extLst>
                <a:ext uri="{FF2B5EF4-FFF2-40B4-BE49-F238E27FC236}">
                  <a16:creationId xmlns:a16="http://schemas.microsoft.com/office/drawing/2014/main" id="{2A543566-941C-A9E2-55D0-68E6EB631FAF}"/>
                </a:ext>
              </a:extLst>
            </p:cNvPr>
            <p:cNvSpPr txBox="1">
              <a:spLocks/>
            </p:cNvSpPr>
            <p:nvPr/>
          </p:nvSpPr>
          <p:spPr>
            <a:xfrm>
              <a:off x="348027" y="2451045"/>
              <a:ext cx="4388210"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457200" marR="0" lvl="0" indent="-304800" algn="r" defTabSz="914400" rtl="0" eaLnBrk="1" fontAlgn="base" latinLnBrk="0" hangingPunct="1">
                <a:lnSpc>
                  <a:spcPct val="100000"/>
                </a:lnSpc>
                <a:spcBef>
                  <a:spcPts val="0"/>
                </a:spcBef>
                <a:spcAft>
                  <a:spcPts val="0"/>
                </a:spcAft>
                <a:buClr>
                  <a:srgbClr val="434343"/>
                </a:buClr>
                <a:buSzPts val="1100"/>
                <a:buFont typeface="Abel"/>
                <a:buNone/>
                <a:tabLst/>
                <a:defRPr/>
              </a:pPr>
              <a:r>
                <a:rPr kumimoji="0" lang="en-US" sz="2400" b="0" i="0" u="none" strike="noStrike" kern="0" cap="none" spc="0" normalizeH="0" baseline="0" noProof="0" dirty="0">
                  <a:ln>
                    <a:noFill/>
                  </a:ln>
                  <a:solidFill>
                    <a:srgbClr val="FFFFFF"/>
                  </a:solidFill>
                  <a:effectLst/>
                  <a:uLnTx/>
                  <a:uFillTx/>
                  <a:latin typeface="Abel"/>
                  <a:sym typeface="Abel"/>
                </a:rPr>
                <a:t>ԱՏՀ և </a:t>
              </a:r>
              <a:r>
                <a:rPr kumimoji="0" lang="en-US" sz="2400" b="0" i="0" u="none" strike="noStrike" kern="0" cap="none" spc="0" normalizeH="0" baseline="0" noProof="0" dirty="0" err="1">
                  <a:ln>
                    <a:noFill/>
                  </a:ln>
                  <a:solidFill>
                    <a:srgbClr val="FFFFFF"/>
                  </a:solidFill>
                  <a:effectLst/>
                  <a:uLnTx/>
                  <a:uFillTx/>
                  <a:latin typeface="Abel"/>
                  <a:sym typeface="Abel"/>
                </a:rPr>
                <a:t>Հեռազննում</a:t>
              </a:r>
              <a:endParaRPr kumimoji="0" lang="en-US" sz="2400" b="0" i="0" u="none" strike="noStrike" kern="0" cap="none" spc="0" normalizeH="0" baseline="0" noProof="0" dirty="0">
                <a:ln>
                  <a:noFill/>
                </a:ln>
                <a:solidFill>
                  <a:srgbClr val="FFFFFF"/>
                </a:solidFill>
                <a:effectLst/>
                <a:uLnTx/>
                <a:uFillTx/>
                <a:latin typeface="Abel"/>
                <a:sym typeface="Abel"/>
              </a:endParaRPr>
            </a:p>
          </p:txBody>
        </p:sp>
        <p:sp>
          <p:nvSpPr>
            <p:cNvPr id="26" name="Google Shape;92;p17">
              <a:extLst>
                <a:ext uri="{FF2B5EF4-FFF2-40B4-BE49-F238E27FC236}">
                  <a16:creationId xmlns:a16="http://schemas.microsoft.com/office/drawing/2014/main" id="{B00B39F8-4A2A-0AAA-B97D-32B61ABCFA88}"/>
                </a:ext>
              </a:extLst>
            </p:cNvPr>
            <p:cNvSpPr txBox="1">
              <a:spLocks/>
            </p:cNvSpPr>
            <p:nvPr/>
          </p:nvSpPr>
          <p:spPr>
            <a:xfrm>
              <a:off x="-347241" y="3128943"/>
              <a:ext cx="5197955"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457200" marR="0" lvl="0" indent="-304800" algn="r" defTabSz="914400" rtl="0" eaLnBrk="1" fontAlgn="auto" latinLnBrk="0" hangingPunct="1">
                <a:lnSpc>
                  <a:spcPct val="100000"/>
                </a:lnSpc>
                <a:spcBef>
                  <a:spcPts val="0"/>
                </a:spcBef>
                <a:spcAft>
                  <a:spcPts val="0"/>
                </a:spcAft>
                <a:buClr>
                  <a:srgbClr val="434343"/>
                </a:buClr>
                <a:buSzPts val="1100"/>
                <a:buFont typeface="Abel"/>
                <a:buNone/>
                <a:tabLst/>
                <a:defRPr/>
              </a:pPr>
              <a:r>
                <a:rPr kumimoji="0" lang="en-US" sz="2400" b="0" i="0" u="none" strike="noStrike" kern="0" cap="none" spc="0" normalizeH="0" baseline="0" noProof="0" dirty="0" err="1">
                  <a:ln>
                    <a:noFill/>
                  </a:ln>
                  <a:solidFill>
                    <a:srgbClr val="FFFFFF"/>
                  </a:solidFill>
                  <a:effectLst/>
                  <a:uLnTx/>
                  <a:uFillTx/>
                  <a:latin typeface="Abel"/>
                  <a:sym typeface="Abel"/>
                </a:rPr>
                <a:t>Կենսաէներգիայի</a:t>
              </a:r>
              <a:r>
                <a:rPr kumimoji="0" lang="en-US" sz="2400" b="0" i="0" u="none" strike="noStrike" kern="0" cap="none" spc="0" normalizeH="0" baseline="0" noProof="0" dirty="0">
                  <a:ln>
                    <a:noFill/>
                  </a:ln>
                  <a:solidFill>
                    <a:srgbClr val="FFFFFF"/>
                  </a:solidFill>
                  <a:effectLst/>
                  <a:uLnTx/>
                  <a:uFillTx/>
                  <a:latin typeface="Abel"/>
                  <a:sym typeface="Abel"/>
                </a:rPr>
                <a:t> և </a:t>
              </a:r>
              <a:r>
                <a:rPr kumimoji="0" lang="en-US" sz="2400" b="0" i="0" u="none" strike="noStrike" kern="0" cap="none" spc="0" normalizeH="0" baseline="0" noProof="0" dirty="0" err="1">
                  <a:ln>
                    <a:noFill/>
                  </a:ln>
                  <a:solidFill>
                    <a:srgbClr val="FFFFFF"/>
                  </a:solidFill>
                  <a:effectLst/>
                  <a:uLnTx/>
                  <a:uFillTx/>
                  <a:latin typeface="Abel"/>
                  <a:sym typeface="Abel"/>
                </a:rPr>
                <a:t>կերերի</a:t>
              </a:r>
              <a:r>
                <a:rPr kumimoji="0" lang="en-US" sz="2400" b="0" i="0" u="none" strike="noStrike" kern="0" cap="none" spc="0" normalizeH="0" baseline="0" noProof="0" dirty="0">
                  <a:ln>
                    <a:noFill/>
                  </a:ln>
                  <a:solidFill>
                    <a:srgbClr val="FFFFFF"/>
                  </a:solidFill>
                  <a:effectLst/>
                  <a:uLnTx/>
                  <a:uFillTx/>
                  <a:latin typeface="Abel"/>
                  <a:sym typeface="Abel"/>
                </a:rPr>
                <a:t> </a:t>
              </a:r>
              <a:r>
                <a:rPr kumimoji="0" lang="en-US" sz="2400" b="0" i="0" u="none" strike="noStrike" kern="0" cap="none" spc="0" normalizeH="0" baseline="0" noProof="0" dirty="0" err="1">
                  <a:ln>
                    <a:noFill/>
                  </a:ln>
                  <a:solidFill>
                    <a:srgbClr val="FFFFFF"/>
                  </a:solidFill>
                  <a:effectLst/>
                  <a:uLnTx/>
                  <a:uFillTx/>
                  <a:latin typeface="Abel"/>
                  <a:sym typeface="Abel"/>
                </a:rPr>
                <a:t>որակի</a:t>
              </a:r>
              <a:endParaRPr kumimoji="0" lang="en-US" sz="2400" b="0" i="0" u="none" strike="noStrike" kern="0" cap="none" spc="0" normalizeH="0" baseline="0" noProof="0" dirty="0">
                <a:ln>
                  <a:noFill/>
                </a:ln>
                <a:solidFill>
                  <a:srgbClr val="FFFFFF"/>
                </a:solidFill>
                <a:effectLst/>
                <a:uLnTx/>
                <a:uFillTx/>
                <a:latin typeface="Abel"/>
                <a:sym typeface="Abel"/>
              </a:endParaRPr>
            </a:p>
          </p:txBody>
        </p:sp>
        <p:sp>
          <p:nvSpPr>
            <p:cNvPr id="27" name="Google Shape;92;p17">
              <a:extLst>
                <a:ext uri="{FF2B5EF4-FFF2-40B4-BE49-F238E27FC236}">
                  <a16:creationId xmlns:a16="http://schemas.microsoft.com/office/drawing/2014/main" id="{74F6DB98-C3F0-5E91-E38A-7BB07866A3B4}"/>
                </a:ext>
              </a:extLst>
            </p:cNvPr>
            <p:cNvSpPr txBox="1">
              <a:spLocks/>
            </p:cNvSpPr>
            <p:nvPr/>
          </p:nvSpPr>
          <p:spPr>
            <a:xfrm>
              <a:off x="-27641" y="4434101"/>
              <a:ext cx="4927592"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457200" marR="0" lvl="0" indent="-304800" algn="r" defTabSz="914400" rtl="0" eaLnBrk="1" fontAlgn="auto" latinLnBrk="0" hangingPunct="1">
                <a:lnSpc>
                  <a:spcPct val="100000"/>
                </a:lnSpc>
                <a:spcBef>
                  <a:spcPts val="0"/>
                </a:spcBef>
                <a:spcAft>
                  <a:spcPts val="0"/>
                </a:spcAft>
                <a:buClr>
                  <a:srgbClr val="434343"/>
                </a:buClr>
                <a:buSzPts val="1100"/>
                <a:buFont typeface="Abel"/>
                <a:buNone/>
                <a:tabLst/>
                <a:defRPr/>
              </a:pPr>
              <a:r>
                <a:rPr kumimoji="0" lang="hy-AM" sz="2000" b="0" i="0" u="none" strike="noStrike" kern="0" cap="none" spc="0" normalizeH="0" baseline="0" noProof="0" dirty="0">
                  <a:ln>
                    <a:noFill/>
                  </a:ln>
                  <a:solidFill>
                    <a:srgbClr val="FFFFFF"/>
                  </a:solidFill>
                  <a:effectLst/>
                  <a:uLnTx/>
                  <a:uFillTx/>
                  <a:latin typeface="Abel"/>
                  <a:sym typeface="Abel"/>
                </a:rPr>
                <a:t>Սննդի շղթայի ռիսկերի գնահատման տեղեկատվական-վերլուծական   կենտրոնի</a:t>
              </a:r>
            </a:p>
          </p:txBody>
        </p:sp>
        <p:sp>
          <p:nvSpPr>
            <p:cNvPr id="28" name="Google Shape;92;p17">
              <a:extLst>
                <a:ext uri="{FF2B5EF4-FFF2-40B4-BE49-F238E27FC236}">
                  <a16:creationId xmlns:a16="http://schemas.microsoft.com/office/drawing/2014/main" id="{9D7741FD-42AE-2BBD-5216-DDA1207DA771}"/>
                </a:ext>
              </a:extLst>
            </p:cNvPr>
            <p:cNvSpPr txBox="1">
              <a:spLocks/>
            </p:cNvSpPr>
            <p:nvPr/>
          </p:nvSpPr>
          <p:spPr>
            <a:xfrm>
              <a:off x="-27641" y="3853621"/>
              <a:ext cx="4763878"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457200" marR="0" lvl="0" indent="-304800" algn="r" defTabSz="914400" rtl="0" eaLnBrk="1" fontAlgn="auto" latinLnBrk="0" hangingPunct="1">
                <a:lnSpc>
                  <a:spcPct val="100000"/>
                </a:lnSpc>
                <a:spcBef>
                  <a:spcPts val="0"/>
                </a:spcBef>
                <a:spcAft>
                  <a:spcPts val="0"/>
                </a:spcAft>
                <a:buClr>
                  <a:srgbClr val="434343"/>
                </a:buClr>
                <a:buSzPts val="1100"/>
                <a:buFont typeface="Abel"/>
                <a:buNone/>
                <a:tabLst/>
                <a:defRPr/>
              </a:pPr>
              <a:r>
                <a:rPr kumimoji="0" lang="en-US" sz="2400" b="0" i="0" u="none" strike="noStrike" kern="0" cap="none" spc="0" normalizeH="0" baseline="0" noProof="0" dirty="0" err="1">
                  <a:ln>
                    <a:noFill/>
                  </a:ln>
                  <a:solidFill>
                    <a:srgbClr val="FFFFFF"/>
                  </a:solidFill>
                  <a:effectLst/>
                  <a:uLnTx/>
                  <a:uFillTx/>
                  <a:latin typeface="Abel"/>
                  <a:sym typeface="Abel"/>
                </a:rPr>
                <a:t>Ռադիոէկոլոգիայի</a:t>
              </a:r>
              <a:endParaRPr kumimoji="0" lang="en-US" sz="2400" b="0" i="0" u="none" strike="noStrike" kern="0" cap="none" spc="0" normalizeH="0" baseline="0" noProof="0" dirty="0">
                <a:ln>
                  <a:noFill/>
                </a:ln>
                <a:solidFill>
                  <a:srgbClr val="FFFFFF"/>
                </a:solidFill>
                <a:effectLst/>
                <a:uLnTx/>
                <a:uFillTx/>
                <a:latin typeface="Abel"/>
                <a:sym typeface="Abel"/>
              </a:endParaRPr>
            </a:p>
          </p:txBody>
        </p:sp>
        <p:sp>
          <p:nvSpPr>
            <p:cNvPr id="61" name="Google Shape;122;p18">
              <a:extLst>
                <a:ext uri="{FF2B5EF4-FFF2-40B4-BE49-F238E27FC236}">
                  <a16:creationId xmlns:a16="http://schemas.microsoft.com/office/drawing/2014/main" id="{D05DE2D2-46BA-9684-DF5F-489C5A50F7F9}"/>
                </a:ext>
              </a:extLst>
            </p:cNvPr>
            <p:cNvSpPr txBox="1">
              <a:spLocks/>
            </p:cNvSpPr>
            <p:nvPr/>
          </p:nvSpPr>
          <p:spPr>
            <a:xfrm>
              <a:off x="4850713" y="1391244"/>
              <a:ext cx="965667" cy="840357"/>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	01</a:t>
              </a:r>
            </a:p>
          </p:txBody>
        </p:sp>
        <p:sp>
          <p:nvSpPr>
            <p:cNvPr id="62" name="Google Shape;122;p18">
              <a:extLst>
                <a:ext uri="{FF2B5EF4-FFF2-40B4-BE49-F238E27FC236}">
                  <a16:creationId xmlns:a16="http://schemas.microsoft.com/office/drawing/2014/main" id="{39982543-A526-3E9C-F740-6B6B3C2C4011}"/>
                </a:ext>
              </a:extLst>
            </p:cNvPr>
            <p:cNvSpPr txBox="1">
              <a:spLocks/>
            </p:cNvSpPr>
            <p:nvPr/>
          </p:nvSpPr>
          <p:spPr>
            <a:xfrm>
              <a:off x="4899951" y="2498897"/>
              <a:ext cx="965667" cy="519652"/>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02</a:t>
              </a:r>
            </a:p>
          </p:txBody>
        </p:sp>
        <p:sp>
          <p:nvSpPr>
            <p:cNvPr id="63" name="Google Shape;122;p18">
              <a:extLst>
                <a:ext uri="{FF2B5EF4-FFF2-40B4-BE49-F238E27FC236}">
                  <a16:creationId xmlns:a16="http://schemas.microsoft.com/office/drawing/2014/main" id="{41CD9E78-BCAB-DF5A-8ADA-DA087342E460}"/>
                </a:ext>
              </a:extLst>
            </p:cNvPr>
            <p:cNvSpPr txBox="1">
              <a:spLocks/>
            </p:cNvSpPr>
            <p:nvPr/>
          </p:nvSpPr>
          <p:spPr>
            <a:xfrm>
              <a:off x="4912143" y="3225038"/>
              <a:ext cx="965667" cy="446163"/>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03</a:t>
              </a:r>
            </a:p>
          </p:txBody>
        </p:sp>
        <p:sp>
          <p:nvSpPr>
            <p:cNvPr id="64" name="Google Shape;122;p18">
              <a:extLst>
                <a:ext uri="{FF2B5EF4-FFF2-40B4-BE49-F238E27FC236}">
                  <a16:creationId xmlns:a16="http://schemas.microsoft.com/office/drawing/2014/main" id="{527FF1D2-71A8-7547-45FA-62C9401EC558}"/>
                </a:ext>
              </a:extLst>
            </p:cNvPr>
            <p:cNvSpPr txBox="1">
              <a:spLocks/>
            </p:cNvSpPr>
            <p:nvPr/>
          </p:nvSpPr>
          <p:spPr>
            <a:xfrm>
              <a:off x="4912143" y="4429654"/>
              <a:ext cx="965667" cy="840357"/>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05</a:t>
              </a:r>
            </a:p>
          </p:txBody>
        </p:sp>
        <p:sp>
          <p:nvSpPr>
            <p:cNvPr id="65" name="Google Shape;122;p18">
              <a:extLst>
                <a:ext uri="{FF2B5EF4-FFF2-40B4-BE49-F238E27FC236}">
                  <a16:creationId xmlns:a16="http://schemas.microsoft.com/office/drawing/2014/main" id="{F518B233-65B5-0922-EFCD-869E7FB752A2}"/>
                </a:ext>
              </a:extLst>
            </p:cNvPr>
            <p:cNvSpPr txBox="1">
              <a:spLocks/>
            </p:cNvSpPr>
            <p:nvPr/>
          </p:nvSpPr>
          <p:spPr>
            <a:xfrm>
              <a:off x="4850714" y="3921462"/>
              <a:ext cx="965667" cy="502671"/>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04</a:t>
              </a:r>
            </a:p>
          </p:txBody>
        </p:sp>
      </p:grpSp>
      <p:grpSp>
        <p:nvGrpSpPr>
          <p:cNvPr id="5" name="Group 4">
            <a:extLst>
              <a:ext uri="{FF2B5EF4-FFF2-40B4-BE49-F238E27FC236}">
                <a16:creationId xmlns:a16="http://schemas.microsoft.com/office/drawing/2014/main" id="{5AD8F892-D2CA-4367-967A-0E21ADA0A2EB}"/>
              </a:ext>
            </a:extLst>
          </p:cNvPr>
          <p:cNvGrpSpPr/>
          <p:nvPr/>
        </p:nvGrpSpPr>
        <p:grpSpPr>
          <a:xfrm>
            <a:off x="5439093" y="4182659"/>
            <a:ext cx="6792840" cy="2181166"/>
            <a:chOff x="5241487" y="4574951"/>
            <a:chExt cx="6792840" cy="2181166"/>
          </a:xfrm>
        </p:grpSpPr>
        <p:sp>
          <p:nvSpPr>
            <p:cNvPr id="39" name="Google Shape;92;p17">
              <a:extLst>
                <a:ext uri="{FF2B5EF4-FFF2-40B4-BE49-F238E27FC236}">
                  <a16:creationId xmlns:a16="http://schemas.microsoft.com/office/drawing/2014/main" id="{28CE9E83-E1DF-2EC0-2676-910C49D57E03}"/>
                </a:ext>
              </a:extLst>
            </p:cNvPr>
            <p:cNvSpPr txBox="1">
              <a:spLocks/>
            </p:cNvSpPr>
            <p:nvPr/>
          </p:nvSpPr>
          <p:spPr>
            <a:xfrm>
              <a:off x="7465165" y="6117762"/>
              <a:ext cx="3479735"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RPr lang="zh-CN"/>
              </a:defPPr>
              <a:lvl1pPr marL="457200" marR="0" lvl="0" indent="-304800" algn="r" fontAlgn="base">
                <a:lnSpc>
                  <a:spcPct val="100000"/>
                </a:lnSpc>
                <a:spcBef>
                  <a:spcPts val="0"/>
                </a:spcBef>
                <a:spcAft>
                  <a:spcPts val="0"/>
                </a:spcAft>
                <a:buClr>
                  <a:srgbClr val="434343"/>
                </a:buClr>
                <a:buSzPts val="1100"/>
                <a:buFont typeface="Abel"/>
                <a:buNone/>
                <a:defRPr sz="1200" b="0" i="0" u="none" strike="noStrike" kern="0" cap="none">
                  <a:solidFill>
                    <a:srgbClr val="434343"/>
                  </a:solidFill>
                  <a:latin typeface="Abel"/>
                  <a:ea typeface="Abel"/>
                  <a:cs typeface="Abel"/>
                </a:defRPr>
              </a:lvl1pPr>
              <a:lvl2pPr marL="914400" marR="0" lvl="1"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2pPr>
              <a:lvl3pPr marL="1371600" marR="0" lvl="2"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3pPr>
              <a:lvl4pPr marL="1828800" marR="0" lvl="3"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4pPr>
              <a:lvl5pPr marL="2286000" marR="0" lvl="4"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5pPr>
              <a:lvl6pPr marL="2743200" marR="0" lvl="5"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6pPr>
              <a:lvl7pPr marL="3200400" marR="0" lvl="6"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7pPr>
              <a:lvl8pPr marL="3657600" marR="0" lvl="7"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8pPr>
              <a:lvl9pPr marL="4114800" marR="0" lvl="8"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9pPr>
            </a:lstStyle>
            <a:p>
              <a:pPr marL="457200" marR="0" lvl="0" indent="-304800" algn="r" defTabSz="914400" rtl="0" eaLnBrk="1" fontAlgn="base" latinLnBrk="0" hangingPunct="1">
                <a:lnSpc>
                  <a:spcPct val="100000"/>
                </a:lnSpc>
                <a:spcBef>
                  <a:spcPts val="0"/>
                </a:spcBef>
                <a:spcAft>
                  <a:spcPts val="0"/>
                </a:spcAft>
                <a:buClr>
                  <a:srgbClr val="434343"/>
                </a:buClr>
                <a:buSzPts val="1100"/>
                <a:buFont typeface="Abel"/>
                <a:buNone/>
                <a:tabLst/>
                <a:defRPr/>
              </a:pPr>
              <a:r>
                <a:rPr kumimoji="0" lang="en-US" sz="2000" b="0" i="0" u="none" strike="noStrike" kern="0" cap="none" spc="0" normalizeH="0" baseline="0" noProof="0" dirty="0" err="1">
                  <a:ln>
                    <a:noFill/>
                  </a:ln>
                  <a:solidFill>
                    <a:srgbClr val="FFFFFF"/>
                  </a:solidFill>
                  <a:effectLst/>
                  <a:uLnTx/>
                  <a:uFillTx/>
                  <a:latin typeface="Abel"/>
                  <a:sym typeface="Abel"/>
                </a:rPr>
                <a:t>Ասպիրանտական</a:t>
              </a:r>
              <a:r>
                <a:rPr kumimoji="0" lang="en-US" sz="2000" b="0" i="0" u="none" strike="noStrike" kern="0" cap="none" spc="0" normalizeH="0" baseline="0" noProof="0" dirty="0">
                  <a:ln>
                    <a:noFill/>
                  </a:ln>
                  <a:solidFill>
                    <a:srgbClr val="FFFFFF"/>
                  </a:solidFill>
                  <a:effectLst/>
                  <a:uLnTx/>
                  <a:uFillTx/>
                  <a:latin typeface="Abel"/>
                  <a:sym typeface="Abel"/>
                </a:rPr>
                <a:t> </a:t>
              </a:r>
              <a:r>
                <a:rPr kumimoji="0" lang="en-US" sz="2000" b="0" i="0" u="none" strike="noStrike" kern="0" cap="none" spc="0" normalizeH="0" baseline="0" noProof="0" dirty="0" err="1">
                  <a:ln>
                    <a:noFill/>
                  </a:ln>
                  <a:solidFill>
                    <a:srgbClr val="FFFFFF"/>
                  </a:solidFill>
                  <a:effectLst/>
                  <a:uLnTx/>
                  <a:uFillTx/>
                  <a:latin typeface="Abel"/>
                  <a:sym typeface="Abel"/>
                </a:rPr>
                <a:t>դպրոց</a:t>
              </a:r>
              <a:endParaRPr kumimoji="0" lang="en-US" sz="2000" b="0" i="0" u="none" strike="noStrike" kern="0" cap="none" spc="0" normalizeH="0" baseline="0" noProof="0" dirty="0">
                <a:ln>
                  <a:noFill/>
                </a:ln>
                <a:solidFill>
                  <a:srgbClr val="FFFFFF"/>
                </a:solidFill>
                <a:effectLst/>
                <a:uLnTx/>
                <a:uFillTx/>
                <a:latin typeface="Abel"/>
                <a:sym typeface="Abel"/>
              </a:endParaRPr>
            </a:p>
          </p:txBody>
        </p:sp>
        <p:sp>
          <p:nvSpPr>
            <p:cNvPr id="40" name="Google Shape;92;p17">
              <a:extLst>
                <a:ext uri="{FF2B5EF4-FFF2-40B4-BE49-F238E27FC236}">
                  <a16:creationId xmlns:a16="http://schemas.microsoft.com/office/drawing/2014/main" id="{33E33F0D-1631-08BC-1620-72992A76BCFF}"/>
                </a:ext>
              </a:extLst>
            </p:cNvPr>
            <p:cNvSpPr txBox="1">
              <a:spLocks/>
            </p:cNvSpPr>
            <p:nvPr/>
          </p:nvSpPr>
          <p:spPr>
            <a:xfrm>
              <a:off x="5241487" y="4574951"/>
              <a:ext cx="5827172"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457200" marR="0" lvl="0" indent="-304800" algn="r" defTabSz="914400" rtl="0" eaLnBrk="1" fontAlgn="auto" latinLnBrk="0" hangingPunct="1">
                <a:lnSpc>
                  <a:spcPct val="100000"/>
                </a:lnSpc>
                <a:spcBef>
                  <a:spcPts val="0"/>
                </a:spcBef>
                <a:spcAft>
                  <a:spcPts val="0"/>
                </a:spcAft>
                <a:buClr>
                  <a:srgbClr val="434343"/>
                </a:buClr>
                <a:buSzPts val="1100"/>
                <a:buFont typeface="Abel"/>
                <a:buNone/>
                <a:tabLst/>
                <a:defRPr/>
              </a:pPr>
              <a:r>
                <a:rPr kumimoji="0" lang="hy-AM" altLang="zh-CN" sz="2000" b="0" i="0" u="none" strike="noStrike" kern="0" cap="none" spc="0" normalizeH="0" baseline="0" noProof="0" dirty="0">
                  <a:ln>
                    <a:noFill/>
                  </a:ln>
                  <a:solidFill>
                    <a:srgbClr val="FFFFFF"/>
                  </a:solidFill>
                  <a:effectLst/>
                  <a:uLnTx/>
                  <a:uFillTx/>
                  <a:latin typeface="Abel"/>
                  <a:sym typeface="Abel"/>
                </a:rPr>
                <a:t>ՅՈՒՆԵՍԿՕ-ի «Կրթություն հանուն կայուն զարգացման» ամբիոն</a:t>
              </a:r>
            </a:p>
          </p:txBody>
        </p:sp>
        <p:sp>
          <p:nvSpPr>
            <p:cNvPr id="41" name="Google Shape;92;p17">
              <a:extLst>
                <a:ext uri="{FF2B5EF4-FFF2-40B4-BE49-F238E27FC236}">
                  <a16:creationId xmlns:a16="http://schemas.microsoft.com/office/drawing/2014/main" id="{B06D5D80-D17C-7B9A-0654-BA4964F91ABD}"/>
                </a:ext>
              </a:extLst>
            </p:cNvPr>
            <p:cNvSpPr txBox="1">
              <a:spLocks/>
            </p:cNvSpPr>
            <p:nvPr/>
          </p:nvSpPr>
          <p:spPr>
            <a:xfrm>
              <a:off x="5288051" y="5257917"/>
              <a:ext cx="5734043"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457200" marR="0" lvl="0" indent="-304800" algn="r" defTabSz="914400" rtl="0" eaLnBrk="1" fontAlgn="base" latinLnBrk="0" hangingPunct="1">
                <a:lnSpc>
                  <a:spcPct val="100000"/>
                </a:lnSpc>
                <a:spcBef>
                  <a:spcPts val="0"/>
                </a:spcBef>
                <a:spcAft>
                  <a:spcPts val="0"/>
                </a:spcAft>
                <a:buClr>
                  <a:srgbClr val="434343"/>
                </a:buClr>
                <a:buSzPts val="1100"/>
                <a:buFont typeface="Abel"/>
                <a:buNone/>
                <a:tabLst/>
                <a:defRPr/>
              </a:pPr>
              <a:r>
                <a:rPr kumimoji="0" lang="hy-AM" sz="2400" b="0" i="0" u="none" strike="noStrike" kern="0" cap="none" spc="0" normalizeH="0" baseline="0" noProof="0" dirty="0">
                  <a:ln>
                    <a:noFill/>
                  </a:ln>
                  <a:solidFill>
                    <a:srgbClr val="000000"/>
                  </a:solidFill>
                  <a:effectLst/>
                  <a:uLnTx/>
                  <a:uFillTx/>
                  <a:latin typeface="Abel"/>
                  <a:sym typeface="Abel"/>
                </a:rPr>
                <a:t> </a:t>
              </a:r>
              <a:r>
                <a:rPr kumimoji="0" lang="hy-AM" sz="2000" b="0" i="0" u="none" strike="noStrike" kern="0" cap="none" spc="0" normalizeH="0" baseline="0" noProof="0" dirty="0">
                  <a:ln>
                    <a:noFill/>
                  </a:ln>
                  <a:solidFill>
                    <a:srgbClr val="FFFFFF"/>
                  </a:solidFill>
                  <a:effectLst/>
                  <a:uLnTx/>
                  <a:uFillTx/>
                  <a:latin typeface="Abel"/>
                  <a:sym typeface="Abel"/>
                </a:rPr>
                <a:t>ԳԱԱ ԳԿՄԿ «Բնապահպանություն և բնօգտագործում» մագիտարտուրայի ամբիոն</a:t>
              </a:r>
            </a:p>
            <a:p>
              <a:pPr marL="457200" marR="0" lvl="0" indent="-304800" algn="r" defTabSz="914400" rtl="0" eaLnBrk="1" fontAlgn="base" latinLnBrk="0" hangingPunct="1">
                <a:lnSpc>
                  <a:spcPct val="100000"/>
                </a:lnSpc>
                <a:spcBef>
                  <a:spcPts val="0"/>
                </a:spcBef>
                <a:spcAft>
                  <a:spcPts val="0"/>
                </a:spcAft>
                <a:buClr>
                  <a:srgbClr val="434343"/>
                </a:buClr>
                <a:buSzPts val="1100"/>
                <a:buFont typeface="Abel"/>
                <a:buNone/>
                <a:tabLst/>
                <a:defRPr/>
              </a:pPr>
              <a:endParaRPr kumimoji="0" lang="en-US" sz="2400" b="0" i="0" u="none" strike="noStrike" kern="0" cap="none" spc="0" normalizeH="0" baseline="0" noProof="0" dirty="0">
                <a:ln>
                  <a:noFill/>
                </a:ln>
                <a:solidFill>
                  <a:srgbClr val="FFFFFF"/>
                </a:solidFill>
                <a:effectLst/>
                <a:uLnTx/>
                <a:uFillTx/>
                <a:latin typeface="Abel"/>
                <a:sym typeface="Abel"/>
              </a:endParaRPr>
            </a:p>
          </p:txBody>
        </p:sp>
        <p:sp>
          <p:nvSpPr>
            <p:cNvPr id="66" name="Google Shape;122;p18">
              <a:extLst>
                <a:ext uri="{FF2B5EF4-FFF2-40B4-BE49-F238E27FC236}">
                  <a16:creationId xmlns:a16="http://schemas.microsoft.com/office/drawing/2014/main" id="{DA16377E-E2CE-B79C-1880-C10B36497FE9}"/>
                </a:ext>
              </a:extLst>
            </p:cNvPr>
            <p:cNvSpPr txBox="1">
              <a:spLocks/>
            </p:cNvSpPr>
            <p:nvPr/>
          </p:nvSpPr>
          <p:spPr>
            <a:xfrm>
              <a:off x="11068659" y="4752752"/>
              <a:ext cx="965667" cy="396123"/>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06</a:t>
              </a:r>
            </a:p>
          </p:txBody>
        </p:sp>
        <p:sp>
          <p:nvSpPr>
            <p:cNvPr id="67" name="Google Shape;122;p18">
              <a:extLst>
                <a:ext uri="{FF2B5EF4-FFF2-40B4-BE49-F238E27FC236}">
                  <a16:creationId xmlns:a16="http://schemas.microsoft.com/office/drawing/2014/main" id="{D6658F75-325F-F7F7-BF18-EA1EE3B94042}"/>
                </a:ext>
              </a:extLst>
            </p:cNvPr>
            <p:cNvSpPr txBox="1">
              <a:spLocks/>
            </p:cNvSpPr>
            <p:nvPr/>
          </p:nvSpPr>
          <p:spPr>
            <a:xfrm>
              <a:off x="11038466" y="5337314"/>
              <a:ext cx="965668" cy="570014"/>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07</a:t>
              </a:r>
            </a:p>
          </p:txBody>
        </p:sp>
        <p:sp>
          <p:nvSpPr>
            <p:cNvPr id="68" name="Google Shape;122;p18">
              <a:extLst>
                <a:ext uri="{FF2B5EF4-FFF2-40B4-BE49-F238E27FC236}">
                  <a16:creationId xmlns:a16="http://schemas.microsoft.com/office/drawing/2014/main" id="{8F214C59-A75D-C3C1-A430-A7266C5F94DB}"/>
                </a:ext>
              </a:extLst>
            </p:cNvPr>
            <p:cNvSpPr txBox="1">
              <a:spLocks/>
            </p:cNvSpPr>
            <p:nvPr/>
          </p:nvSpPr>
          <p:spPr>
            <a:xfrm>
              <a:off x="11068659" y="6095767"/>
              <a:ext cx="965668" cy="570014"/>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08</a:t>
              </a:r>
            </a:p>
          </p:txBody>
        </p:sp>
      </p:grpSp>
      <p:sp>
        <p:nvSpPr>
          <p:cNvPr id="8" name="Oval 7">
            <a:extLst>
              <a:ext uri="{FF2B5EF4-FFF2-40B4-BE49-F238E27FC236}">
                <a16:creationId xmlns:a16="http://schemas.microsoft.com/office/drawing/2014/main" id="{DAD2E5B9-3FF7-48D6-B0F0-83AE38B0FF4C}"/>
              </a:ext>
            </a:extLst>
          </p:cNvPr>
          <p:cNvSpPr/>
          <p:nvPr/>
        </p:nvSpPr>
        <p:spPr>
          <a:xfrm>
            <a:off x="369904" y="287520"/>
            <a:ext cx="1509823" cy="1212111"/>
          </a:xfrm>
          <a:prstGeom prst="ellipse">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srgbClr val="FFFFFF"/>
                </a:solidFill>
                <a:effectLst/>
                <a:uLnTx/>
                <a:uFillTx/>
                <a:latin typeface="Arial"/>
                <a:ea typeface="+mn-ea"/>
                <a:cs typeface="+mn-cs"/>
              </a:rPr>
              <a:t>1</a:t>
            </a:r>
          </a:p>
        </p:txBody>
      </p:sp>
      <p:sp>
        <p:nvSpPr>
          <p:cNvPr id="77" name="Oval 76">
            <a:extLst>
              <a:ext uri="{FF2B5EF4-FFF2-40B4-BE49-F238E27FC236}">
                <a16:creationId xmlns:a16="http://schemas.microsoft.com/office/drawing/2014/main" id="{4F2BE820-68BD-4A50-B359-D0E5846F3976}"/>
              </a:ext>
            </a:extLst>
          </p:cNvPr>
          <p:cNvSpPr/>
          <p:nvPr/>
        </p:nvSpPr>
        <p:spPr>
          <a:xfrm>
            <a:off x="5895250" y="3049831"/>
            <a:ext cx="1509823" cy="1212111"/>
          </a:xfrm>
          <a:prstGeom prst="ellipse">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srgbClr val="FFFFFF"/>
                </a:solidFill>
                <a:effectLst/>
                <a:uLnTx/>
                <a:uFillTx/>
                <a:latin typeface="Arial"/>
                <a:ea typeface="+mn-ea"/>
                <a:cs typeface="+mn-cs"/>
              </a:rPr>
              <a:t>2</a:t>
            </a:r>
          </a:p>
        </p:txBody>
      </p:sp>
      <p:cxnSp>
        <p:nvCxnSpPr>
          <p:cNvPr id="30" name="Straight Arrow Connector 29">
            <a:extLst>
              <a:ext uri="{FF2B5EF4-FFF2-40B4-BE49-F238E27FC236}">
                <a16:creationId xmlns:a16="http://schemas.microsoft.com/office/drawing/2014/main" id="{75F71E93-D646-4567-847E-29C62454A127}"/>
              </a:ext>
            </a:extLst>
          </p:cNvPr>
          <p:cNvCxnSpPr>
            <a:cxnSpLocks/>
          </p:cNvCxnSpPr>
          <p:nvPr/>
        </p:nvCxnSpPr>
        <p:spPr>
          <a:xfrm flipV="1">
            <a:off x="293508" y="2936538"/>
            <a:ext cx="4954353" cy="11698"/>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pic>
        <p:nvPicPr>
          <p:cNvPr id="31" name="Picture 30">
            <a:extLst>
              <a:ext uri="{FF2B5EF4-FFF2-40B4-BE49-F238E27FC236}">
                <a16:creationId xmlns:a16="http://schemas.microsoft.com/office/drawing/2014/main" id="{D09DBBBF-423A-4E20-982F-4D58196D3FF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13790" y="1550895"/>
            <a:ext cx="675056" cy="675056"/>
          </a:xfrm>
          <a:prstGeom prst="rect">
            <a:avLst/>
          </a:prstGeom>
          <a:effectLst>
            <a:outerShdw blurRad="50800" dist="50800" dir="5400000" algn="ctr" rotWithShape="0">
              <a:schemeClr val="bg1"/>
            </a:outerShdw>
          </a:effectLst>
        </p:spPr>
      </p:pic>
      <p:sp>
        <p:nvSpPr>
          <p:cNvPr id="32" name="Google Shape;92;p17">
            <a:extLst>
              <a:ext uri="{FF2B5EF4-FFF2-40B4-BE49-F238E27FC236}">
                <a16:creationId xmlns:a16="http://schemas.microsoft.com/office/drawing/2014/main" id="{3FFF00FA-FDD1-492D-8AB3-CD162663228A}"/>
              </a:ext>
            </a:extLst>
          </p:cNvPr>
          <p:cNvSpPr txBox="1">
            <a:spLocks/>
          </p:cNvSpPr>
          <p:nvPr/>
        </p:nvSpPr>
        <p:spPr>
          <a:xfrm>
            <a:off x="5561371" y="1990622"/>
            <a:ext cx="3991705"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0" marR="0" lvl="0" indent="0" algn="ctr" defTabSz="914400" rtl="0" eaLnBrk="1" fontAlgn="auto" latinLnBrk="0" hangingPunct="1">
              <a:lnSpc>
                <a:spcPct val="100000"/>
              </a:lnSpc>
              <a:spcBef>
                <a:spcPts val="0"/>
              </a:spcBef>
              <a:spcAft>
                <a:spcPts val="0"/>
              </a:spcAft>
              <a:buClrTx/>
              <a:buSzTx/>
              <a:buFont typeface="Abel"/>
              <a:buNone/>
              <a:tabLst/>
              <a:defRPr/>
            </a:pPr>
            <a:r>
              <a:rPr kumimoji="0" lang="en-US" sz="1400" b="1" i="0" u="none" strike="noStrike" kern="1200" cap="none" spc="0" normalizeH="0" baseline="0" noProof="0" dirty="0" err="1">
                <a:ln>
                  <a:noFill/>
                </a:ln>
                <a:solidFill>
                  <a:srgbClr val="000000"/>
                </a:solidFill>
                <a:effectLst>
                  <a:outerShdw blurRad="38100" dist="38100" dir="2700000" algn="tl">
                    <a:srgbClr val="000000">
                      <a:alpha val="43137"/>
                    </a:srgbClr>
                  </a:outerShdw>
                </a:effectLst>
                <a:uLnTx/>
                <a:uFillTx/>
                <a:latin typeface="Agency FB" panose="020B0503020202020204" pitchFamily="34" charset="0"/>
                <a:sym typeface="Abel"/>
              </a:rPr>
              <a:t>Տվյալագիտության</a:t>
            </a:r>
            <a:r>
              <a:rPr kumimoji="0" lang="en-US" sz="14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gency FB" panose="020B0503020202020204" pitchFamily="34" charset="0"/>
                <a:sym typeface="Abel"/>
              </a:rPr>
              <a:t> և </a:t>
            </a:r>
            <a:r>
              <a:rPr kumimoji="0" lang="en-US" sz="1400" b="1" i="0" u="none" strike="noStrike" kern="1200" cap="none" spc="0" normalizeH="0" baseline="0" noProof="0" dirty="0" err="1">
                <a:ln>
                  <a:noFill/>
                </a:ln>
                <a:solidFill>
                  <a:srgbClr val="000000"/>
                </a:solidFill>
                <a:effectLst>
                  <a:outerShdw blurRad="38100" dist="38100" dir="2700000" algn="tl">
                    <a:srgbClr val="000000">
                      <a:alpha val="43137"/>
                    </a:srgbClr>
                  </a:outerShdw>
                </a:effectLst>
                <a:uLnTx/>
                <a:uFillTx/>
                <a:latin typeface="Agency FB" panose="020B0503020202020204" pitchFamily="34" charset="0"/>
                <a:sym typeface="Abel"/>
              </a:rPr>
              <a:t>մեքենայական</a:t>
            </a:r>
            <a:r>
              <a:rPr kumimoji="0" lang="en-US" sz="14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gency FB" panose="020B0503020202020204" pitchFamily="34" charset="0"/>
                <a:sym typeface="Abel"/>
              </a:rPr>
              <a:t> </a:t>
            </a:r>
            <a:r>
              <a:rPr kumimoji="0" lang="en-US" sz="1400" b="1" i="0" u="none" strike="noStrike" kern="1200" cap="none" spc="0" normalizeH="0" baseline="0" noProof="0" dirty="0" err="1">
                <a:ln>
                  <a:noFill/>
                </a:ln>
                <a:solidFill>
                  <a:srgbClr val="000000"/>
                </a:solidFill>
                <a:effectLst>
                  <a:outerShdw blurRad="38100" dist="38100" dir="2700000" algn="tl">
                    <a:srgbClr val="000000">
                      <a:alpha val="43137"/>
                    </a:srgbClr>
                  </a:outerShdw>
                </a:effectLst>
                <a:uLnTx/>
                <a:uFillTx/>
                <a:latin typeface="Agency FB" panose="020B0503020202020204" pitchFamily="34" charset="0"/>
                <a:sym typeface="Abel"/>
              </a:rPr>
              <a:t>ուսուցման</a:t>
            </a:r>
            <a:r>
              <a:rPr kumimoji="0" lang="en-US" sz="14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gency FB" panose="020B0503020202020204" pitchFamily="34" charset="0"/>
                <a:sym typeface="Abel"/>
              </a:rPr>
              <a:t> </a:t>
            </a:r>
            <a:r>
              <a:rPr kumimoji="0" lang="en-US" sz="1400" b="1" i="0" u="none" strike="noStrike" kern="1200" cap="none" spc="0" normalizeH="0" baseline="0" noProof="0" dirty="0" err="1">
                <a:ln>
                  <a:noFill/>
                </a:ln>
                <a:solidFill>
                  <a:srgbClr val="000000"/>
                </a:solidFill>
                <a:effectLst>
                  <a:outerShdw blurRad="38100" dist="38100" dir="2700000" algn="tl">
                    <a:srgbClr val="000000">
                      <a:alpha val="43137"/>
                    </a:srgbClr>
                  </a:outerShdw>
                </a:effectLst>
                <a:uLnTx/>
                <a:uFillTx/>
                <a:latin typeface="Agency FB" panose="020B0503020202020204" pitchFamily="34" charset="0"/>
                <a:sym typeface="Abel"/>
              </a:rPr>
              <a:t>խումբ</a:t>
            </a:r>
            <a:endParaRPr kumimoji="0" lang="ru-RU" sz="14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Calibri" panose="020F0502020204030204"/>
              <a:sym typeface="Abel"/>
            </a:endParaRPr>
          </a:p>
        </p:txBody>
      </p:sp>
      <p:cxnSp>
        <p:nvCxnSpPr>
          <p:cNvPr id="33" name="Straight Arrow Connector 32">
            <a:extLst>
              <a:ext uri="{FF2B5EF4-FFF2-40B4-BE49-F238E27FC236}">
                <a16:creationId xmlns:a16="http://schemas.microsoft.com/office/drawing/2014/main" id="{E82E4055-1490-428F-BE94-46C83EACE5EA}"/>
              </a:ext>
            </a:extLst>
          </p:cNvPr>
          <p:cNvCxnSpPr/>
          <p:nvPr/>
        </p:nvCxnSpPr>
        <p:spPr>
          <a:xfrm flipV="1">
            <a:off x="5394976" y="2288841"/>
            <a:ext cx="268759" cy="298497"/>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36" name="Straight Arrow Connector 35">
            <a:extLst>
              <a:ext uri="{FF2B5EF4-FFF2-40B4-BE49-F238E27FC236}">
                <a16:creationId xmlns:a16="http://schemas.microsoft.com/office/drawing/2014/main" id="{5FA13051-9C43-4586-A886-85BBC6593FC5}"/>
              </a:ext>
            </a:extLst>
          </p:cNvPr>
          <p:cNvCxnSpPr>
            <a:cxnSpLocks/>
          </p:cNvCxnSpPr>
          <p:nvPr/>
        </p:nvCxnSpPr>
        <p:spPr>
          <a:xfrm>
            <a:off x="5439093" y="2793827"/>
            <a:ext cx="503284" cy="34441"/>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sp>
        <p:nvSpPr>
          <p:cNvPr id="38" name="Google Shape;92;p17">
            <a:extLst>
              <a:ext uri="{FF2B5EF4-FFF2-40B4-BE49-F238E27FC236}">
                <a16:creationId xmlns:a16="http://schemas.microsoft.com/office/drawing/2014/main" id="{C83B04B1-4778-4DD7-83D6-6F2200537BFF}"/>
              </a:ext>
            </a:extLst>
          </p:cNvPr>
          <p:cNvSpPr txBox="1">
            <a:spLocks/>
          </p:cNvSpPr>
          <p:nvPr/>
        </p:nvSpPr>
        <p:spPr>
          <a:xfrm>
            <a:off x="5714516" y="2556007"/>
            <a:ext cx="3991705"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0" marR="0" lvl="0" indent="0" algn="ctr" defTabSz="914400" rtl="0" eaLnBrk="1" fontAlgn="auto" latinLnBrk="0" hangingPunct="1">
              <a:lnSpc>
                <a:spcPct val="100000"/>
              </a:lnSpc>
              <a:spcBef>
                <a:spcPts val="0"/>
              </a:spcBef>
              <a:spcAft>
                <a:spcPts val="0"/>
              </a:spcAft>
              <a:buClrTx/>
              <a:buSzTx/>
              <a:buFont typeface="Abel"/>
              <a:buNone/>
              <a:tabLst/>
              <a:defRPr/>
            </a:pPr>
            <a:r>
              <a:rPr kumimoji="0" lang="hy-AM" sz="14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gency FB" panose="020B0503020202020204" pitchFamily="34" charset="0"/>
                <a:sym typeface="Abel"/>
              </a:rPr>
              <a:t>Գերբարձր լուծաչափի հեռազննման </a:t>
            </a:r>
            <a:r>
              <a:rPr kumimoji="0" lang="en-US" sz="1400" b="1" i="0" u="none" strike="noStrike" kern="1200" cap="none" spc="0" normalizeH="0" baseline="0" noProof="0" dirty="0" err="1">
                <a:ln>
                  <a:noFill/>
                </a:ln>
                <a:solidFill>
                  <a:srgbClr val="000000"/>
                </a:solidFill>
                <a:effectLst>
                  <a:outerShdw blurRad="38100" dist="38100" dir="2700000" algn="tl">
                    <a:srgbClr val="000000">
                      <a:alpha val="43137"/>
                    </a:srgbClr>
                  </a:outerShdw>
                </a:effectLst>
                <a:uLnTx/>
                <a:uFillTx/>
                <a:latin typeface="Agency FB" panose="020B0503020202020204" pitchFamily="34" charset="0"/>
                <a:sym typeface="Abel"/>
              </a:rPr>
              <a:t>խումբ</a:t>
            </a:r>
            <a:endParaRPr kumimoji="0" lang="ru-RU" sz="14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Calibri" panose="020F0502020204030204"/>
              <a:sym typeface="Abel"/>
            </a:endParaRPr>
          </a:p>
        </p:txBody>
      </p:sp>
      <p:cxnSp>
        <p:nvCxnSpPr>
          <p:cNvPr id="42" name="Straight Arrow Connector 41">
            <a:extLst>
              <a:ext uri="{FF2B5EF4-FFF2-40B4-BE49-F238E27FC236}">
                <a16:creationId xmlns:a16="http://schemas.microsoft.com/office/drawing/2014/main" id="{49B25194-B562-432D-A7E2-4A4C1BB4E219}"/>
              </a:ext>
            </a:extLst>
          </p:cNvPr>
          <p:cNvCxnSpPr>
            <a:cxnSpLocks/>
          </p:cNvCxnSpPr>
          <p:nvPr/>
        </p:nvCxnSpPr>
        <p:spPr>
          <a:xfrm flipV="1">
            <a:off x="9571" y="5425936"/>
            <a:ext cx="5522872" cy="31368"/>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pic>
        <p:nvPicPr>
          <p:cNvPr id="43" name="Picture 42">
            <a:extLst>
              <a:ext uri="{FF2B5EF4-FFF2-40B4-BE49-F238E27FC236}">
                <a16:creationId xmlns:a16="http://schemas.microsoft.com/office/drawing/2014/main" id="{803F3EB3-A909-454A-A678-042EC2C564E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55089" y="5997872"/>
            <a:ext cx="675056" cy="675056"/>
          </a:xfrm>
          <a:prstGeom prst="rect">
            <a:avLst/>
          </a:prstGeom>
          <a:effectLst>
            <a:outerShdw blurRad="50800" dist="50800" dir="5400000" algn="ctr" rotWithShape="0">
              <a:schemeClr val="bg1"/>
            </a:outerShdw>
          </a:effectLst>
        </p:spPr>
      </p:pic>
      <p:cxnSp>
        <p:nvCxnSpPr>
          <p:cNvPr id="44" name="Straight Arrow Connector 43">
            <a:extLst>
              <a:ext uri="{FF2B5EF4-FFF2-40B4-BE49-F238E27FC236}">
                <a16:creationId xmlns:a16="http://schemas.microsoft.com/office/drawing/2014/main" id="{76AFA2E8-3C4E-4709-A84E-6D5E770A4110}"/>
              </a:ext>
            </a:extLst>
          </p:cNvPr>
          <p:cNvCxnSpPr>
            <a:cxnSpLocks/>
          </p:cNvCxnSpPr>
          <p:nvPr/>
        </p:nvCxnSpPr>
        <p:spPr>
          <a:xfrm>
            <a:off x="3054944" y="5476133"/>
            <a:ext cx="0" cy="420139"/>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sp>
        <p:nvSpPr>
          <p:cNvPr id="45" name="Google Shape;92;p17">
            <a:extLst>
              <a:ext uri="{FF2B5EF4-FFF2-40B4-BE49-F238E27FC236}">
                <a16:creationId xmlns:a16="http://schemas.microsoft.com/office/drawing/2014/main" id="{2526E83F-DE5F-401B-BA50-4AF92E1FF100}"/>
              </a:ext>
            </a:extLst>
          </p:cNvPr>
          <p:cNvSpPr txBox="1">
            <a:spLocks/>
          </p:cNvSpPr>
          <p:nvPr/>
        </p:nvSpPr>
        <p:spPr>
          <a:xfrm>
            <a:off x="495201" y="5820752"/>
            <a:ext cx="3991705"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1pPr>
            <a:lvl2pPr marL="914400" marR="0" lvl="1"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2pPr>
            <a:lvl3pPr marL="1371600" marR="0" lvl="2"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3pPr>
            <a:lvl4pPr marL="1828800" marR="0" lvl="3"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4pPr>
            <a:lvl5pPr marL="2286000" marR="0" lvl="4"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5pPr>
            <a:lvl6pPr marL="2743200" marR="0" lvl="5"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6pPr>
            <a:lvl7pPr marL="3200400" marR="0" lvl="6"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7pPr>
            <a:lvl8pPr marL="3657600" marR="0" lvl="7"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8pPr>
            <a:lvl9pPr marL="4114800" marR="0" lvl="8" indent="-304800" algn="r" rtl="0">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sym typeface="Abel"/>
              </a:defRPr>
            </a:lvl9pPr>
          </a:lstStyle>
          <a:p>
            <a:pPr marL="457200" marR="0" lvl="0" indent="-304800" algn="ctr" defTabSz="914400" rtl="0" eaLnBrk="1" fontAlgn="auto" latinLnBrk="0" hangingPunct="1">
              <a:lnSpc>
                <a:spcPct val="100000"/>
              </a:lnSpc>
              <a:spcBef>
                <a:spcPts val="0"/>
              </a:spcBef>
              <a:spcAft>
                <a:spcPts val="0"/>
              </a:spcAft>
              <a:buClr>
                <a:srgbClr val="434343"/>
              </a:buClr>
              <a:buSzPts val="1100"/>
              <a:buFont typeface="Abel"/>
              <a:buNone/>
              <a:tabLst/>
              <a:defRPr/>
            </a:pPr>
            <a:r>
              <a:rPr kumimoji="0" lang="hy-AM" sz="14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gency FB" panose="020B0503020202020204" pitchFamily="34" charset="0"/>
                <a:sym typeface="Abel"/>
              </a:rPr>
              <a:t>Պարենային</a:t>
            </a:r>
            <a:r>
              <a:rPr kumimoji="0" lang="en-US" sz="14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gency FB" panose="020B0503020202020204" pitchFamily="34" charset="0"/>
                <a:sym typeface="Abel"/>
              </a:rPr>
              <a:t> </a:t>
            </a:r>
            <a:r>
              <a:rPr kumimoji="0" lang="hy-AM" sz="14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gency FB" panose="020B0503020202020204" pitchFamily="34" charset="0"/>
                <a:sym typeface="Abel"/>
              </a:rPr>
              <a:t>անվտանգության և սննդանյութերի գնահատման խումբ</a:t>
            </a:r>
            <a:endParaRPr kumimoji="0" lang="en-IN" sz="1400" b="0" i="0" u="none" strike="noStrike" kern="1200" cap="none" spc="0" normalizeH="0" baseline="0" noProof="0" dirty="0">
              <a:ln>
                <a:noFill/>
              </a:ln>
              <a:solidFill>
                <a:srgbClr val="000000"/>
              </a:solidFill>
              <a:effectLst/>
              <a:uLnTx/>
              <a:uFillTx/>
              <a:latin typeface="Abel"/>
              <a:sym typeface="Abel"/>
            </a:endParaRPr>
          </a:p>
        </p:txBody>
      </p:sp>
      <p:sp>
        <p:nvSpPr>
          <p:cNvPr id="47" name="Google Shape;92;p17">
            <a:extLst>
              <a:ext uri="{FF2B5EF4-FFF2-40B4-BE49-F238E27FC236}">
                <a16:creationId xmlns:a16="http://schemas.microsoft.com/office/drawing/2014/main" id="{845B00A3-8393-4CB6-A6CC-A0A4415350B9}"/>
              </a:ext>
            </a:extLst>
          </p:cNvPr>
          <p:cNvSpPr txBox="1">
            <a:spLocks/>
          </p:cNvSpPr>
          <p:nvPr/>
        </p:nvSpPr>
        <p:spPr>
          <a:xfrm>
            <a:off x="5439093" y="6126881"/>
            <a:ext cx="5721625" cy="6383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RPr lang="zh-CN"/>
            </a:defPPr>
            <a:lvl1pPr marL="457200" marR="0" lvl="0" indent="-304800" algn="r" fontAlgn="base">
              <a:lnSpc>
                <a:spcPct val="100000"/>
              </a:lnSpc>
              <a:spcBef>
                <a:spcPts val="0"/>
              </a:spcBef>
              <a:spcAft>
                <a:spcPts val="0"/>
              </a:spcAft>
              <a:buClr>
                <a:srgbClr val="434343"/>
              </a:buClr>
              <a:buSzPts val="1100"/>
              <a:buFont typeface="Abel"/>
              <a:buNone/>
              <a:defRPr sz="1200" b="0" i="0" u="none" strike="noStrike" kern="0" cap="none">
                <a:solidFill>
                  <a:srgbClr val="434343"/>
                </a:solidFill>
                <a:latin typeface="Abel"/>
                <a:ea typeface="Abel"/>
                <a:cs typeface="Abel"/>
              </a:defRPr>
            </a:lvl1pPr>
            <a:lvl2pPr marL="914400" marR="0" lvl="1"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2pPr>
            <a:lvl3pPr marL="1371600" marR="0" lvl="2"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3pPr>
            <a:lvl4pPr marL="1828800" marR="0" lvl="3"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4pPr>
            <a:lvl5pPr marL="2286000" marR="0" lvl="4"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5pPr>
            <a:lvl6pPr marL="2743200" marR="0" lvl="5"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6pPr>
            <a:lvl7pPr marL="3200400" marR="0" lvl="6"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7pPr>
            <a:lvl8pPr marL="3657600" marR="0" lvl="7"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8pPr>
            <a:lvl9pPr marL="4114800" marR="0" lvl="8" indent="-304800" algn="r">
              <a:lnSpc>
                <a:spcPct val="100000"/>
              </a:lnSpc>
              <a:spcBef>
                <a:spcPts val="0"/>
              </a:spcBef>
              <a:spcAft>
                <a:spcPts val="0"/>
              </a:spcAft>
              <a:buClr>
                <a:srgbClr val="434343"/>
              </a:buClr>
              <a:buSzPts val="1100"/>
              <a:buFont typeface="Abel"/>
              <a:buNone/>
              <a:defRPr sz="1100" b="0" i="0" u="none" strike="noStrike" cap="none">
                <a:solidFill>
                  <a:srgbClr val="434343"/>
                </a:solidFill>
                <a:latin typeface="Abel"/>
                <a:ea typeface="Abel"/>
                <a:cs typeface="Abel"/>
              </a:defRPr>
            </a:lvl9pPr>
          </a:lstStyle>
          <a:p>
            <a:pPr marL="457200" marR="0" lvl="0" indent="-304800" algn="r" defTabSz="914400" rtl="0" eaLnBrk="1" fontAlgn="base" latinLnBrk="0" hangingPunct="1">
              <a:lnSpc>
                <a:spcPct val="100000"/>
              </a:lnSpc>
              <a:spcBef>
                <a:spcPts val="0"/>
              </a:spcBef>
              <a:spcAft>
                <a:spcPts val="0"/>
              </a:spcAft>
              <a:buClr>
                <a:srgbClr val="434343"/>
              </a:buClr>
              <a:buSzPts val="1100"/>
              <a:buFont typeface="Abel"/>
              <a:buNone/>
              <a:tabLst/>
              <a:defRPr/>
            </a:pPr>
            <a:r>
              <a:rPr kumimoji="0" lang="en-US" sz="2400" b="0" i="0" u="none" strike="noStrike" kern="0" cap="none" spc="0" normalizeH="0" baseline="0" noProof="0" dirty="0" err="1">
                <a:ln>
                  <a:noFill/>
                </a:ln>
                <a:solidFill>
                  <a:srgbClr val="000000"/>
                </a:solidFill>
                <a:effectLst/>
                <a:uLnTx/>
                <a:uFillTx/>
                <a:latin typeface="Abel"/>
                <a:sym typeface="Abel"/>
              </a:rPr>
              <a:t>Միկրո-որակավորման</a:t>
            </a:r>
            <a:r>
              <a:rPr kumimoji="0" lang="en-US" sz="2400" b="0" i="0" u="none" strike="noStrike" kern="0" cap="none" spc="0" normalizeH="0" baseline="0" noProof="0" dirty="0">
                <a:ln>
                  <a:noFill/>
                </a:ln>
                <a:solidFill>
                  <a:srgbClr val="000000"/>
                </a:solidFill>
                <a:effectLst/>
                <a:uLnTx/>
                <a:uFillTx/>
                <a:latin typeface="Abel"/>
                <a:sym typeface="Abel"/>
              </a:rPr>
              <a:t> </a:t>
            </a:r>
            <a:r>
              <a:rPr kumimoji="0" lang="en-US" sz="2400" b="0" i="0" u="none" strike="noStrike" kern="0" cap="none" spc="0" normalizeH="0" baseline="0" noProof="0" dirty="0" err="1">
                <a:ln>
                  <a:noFill/>
                </a:ln>
                <a:solidFill>
                  <a:srgbClr val="000000"/>
                </a:solidFill>
                <a:effectLst/>
                <a:uLnTx/>
                <a:uFillTx/>
                <a:latin typeface="Abel"/>
                <a:sym typeface="Abel"/>
              </a:rPr>
              <a:t>դասընթաց</a:t>
            </a:r>
            <a:endParaRPr kumimoji="0" lang="en-US" sz="2400" b="0" i="0" u="none" strike="noStrike" kern="0" cap="none" spc="0" normalizeH="0" baseline="0" noProof="0" dirty="0">
              <a:ln>
                <a:noFill/>
              </a:ln>
              <a:solidFill>
                <a:srgbClr val="000000"/>
              </a:solidFill>
              <a:effectLst/>
              <a:uLnTx/>
              <a:uFillTx/>
              <a:latin typeface="Abel"/>
              <a:sym typeface="Abel"/>
            </a:endParaRPr>
          </a:p>
        </p:txBody>
      </p:sp>
      <p:cxnSp>
        <p:nvCxnSpPr>
          <p:cNvPr id="48" name="Straight Arrow Connector 47">
            <a:extLst>
              <a:ext uri="{FF2B5EF4-FFF2-40B4-BE49-F238E27FC236}">
                <a16:creationId xmlns:a16="http://schemas.microsoft.com/office/drawing/2014/main" id="{15CF1E51-04DD-4372-817C-D0505E41F806}"/>
              </a:ext>
            </a:extLst>
          </p:cNvPr>
          <p:cNvCxnSpPr>
            <a:cxnSpLocks/>
          </p:cNvCxnSpPr>
          <p:nvPr/>
        </p:nvCxnSpPr>
        <p:spPr>
          <a:xfrm>
            <a:off x="7557224" y="6642805"/>
            <a:ext cx="4597649" cy="0"/>
          </a:xfrm>
          <a:prstGeom prst="straightConnector1">
            <a:avLst/>
          </a:prstGeom>
          <a:ln w="9525" cap="flat" cmpd="sng" algn="ctr">
            <a:solidFill>
              <a:schemeClr val="accent2"/>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pic>
        <p:nvPicPr>
          <p:cNvPr id="49" name="Picture 48">
            <a:extLst>
              <a:ext uri="{FF2B5EF4-FFF2-40B4-BE49-F238E27FC236}">
                <a16:creationId xmlns:a16="http://schemas.microsoft.com/office/drawing/2014/main" id="{98405C52-3D58-4C5B-B186-774AD0B803C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4525" y="5588648"/>
            <a:ext cx="675056" cy="675056"/>
          </a:xfrm>
          <a:prstGeom prst="rect">
            <a:avLst/>
          </a:prstGeom>
          <a:effectLst>
            <a:outerShdw blurRad="50800" dist="50800" dir="5400000" algn="ctr" rotWithShape="0">
              <a:schemeClr val="bg1"/>
            </a:outerShdw>
          </a:effectLst>
        </p:spPr>
      </p:pic>
      <p:sp>
        <p:nvSpPr>
          <p:cNvPr id="50" name="Google Shape;122;p18">
            <a:extLst>
              <a:ext uri="{FF2B5EF4-FFF2-40B4-BE49-F238E27FC236}">
                <a16:creationId xmlns:a16="http://schemas.microsoft.com/office/drawing/2014/main" id="{F5C25434-0241-4A20-AB54-897C79FF5117}"/>
              </a:ext>
            </a:extLst>
          </p:cNvPr>
          <p:cNvSpPr txBox="1">
            <a:spLocks/>
          </p:cNvSpPr>
          <p:nvPr/>
        </p:nvSpPr>
        <p:spPr>
          <a:xfrm>
            <a:off x="11258618" y="6181048"/>
            <a:ext cx="965668" cy="570014"/>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 sz="2800" b="1" i="0" u="none" strike="noStrike" kern="0" cap="none" spc="0" normalizeH="0" baseline="0" noProof="0" dirty="0">
                <a:ln w="18000">
                  <a:solidFill>
                    <a:srgbClr val="EEEEEE">
                      <a:lumMod val="50000"/>
                    </a:srgbClr>
                  </a:solidFill>
                  <a:prstDash val="solid"/>
                  <a:miter lim="800000"/>
                </a:ln>
                <a:solidFill>
                  <a:srgbClr val="FFFFFF"/>
                </a:solidFill>
                <a:effectLst>
                  <a:outerShdw blurRad="25500" dist="23000" dir="7020000" algn="tl">
                    <a:srgbClr val="000000">
                      <a:alpha val="50000"/>
                    </a:srgbClr>
                  </a:outerShdw>
                </a:effectLst>
                <a:uLnTx/>
                <a:uFillTx/>
                <a:latin typeface="Rockwell" panose="02060603020205020403" pitchFamily="18" charset="0"/>
                <a:cs typeface="Arial"/>
                <a:sym typeface="Arial"/>
              </a:rPr>
              <a:t>09</a:t>
            </a:r>
          </a:p>
        </p:txBody>
      </p:sp>
      <p:sp useBgFill="1">
        <p:nvSpPr>
          <p:cNvPr id="46" name="Rectangle: Rounded Corners 45">
            <a:extLst>
              <a:ext uri="{FF2B5EF4-FFF2-40B4-BE49-F238E27FC236}">
                <a16:creationId xmlns:a16="http://schemas.microsoft.com/office/drawing/2014/main" id="{B823C596-A7D6-4F8F-A355-45D43069E6D2}"/>
              </a:ext>
            </a:extLst>
          </p:cNvPr>
          <p:cNvSpPr/>
          <p:nvPr/>
        </p:nvSpPr>
        <p:spPr>
          <a:xfrm>
            <a:off x="7730836" y="80131"/>
            <a:ext cx="4354214" cy="1794076"/>
          </a:xfrm>
          <a:prstGeom prst="roundRect">
            <a:avLst/>
          </a:prstGeom>
          <a:ln>
            <a:solidFill>
              <a:schemeClr val="accent1">
                <a:shade val="50000"/>
              </a:schemeClr>
            </a:solidFill>
          </a:ln>
          <a:effectLst>
            <a:outerShdw blurRad="50800" dist="50800" dir="5400000" algn="ctr" rotWithShape="0">
              <a:srgbClr val="000000">
                <a:alpha val="45000"/>
              </a:srgbClr>
            </a:outerShdw>
            <a:reflection endPos="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ctr"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3200" b="1" i="0" u="none" strike="noStrike" kern="1200" cap="none" spc="0" normalizeH="0" baseline="0" noProof="0" dirty="0" err="1">
                <a:ln>
                  <a:noFill/>
                </a:ln>
                <a:solidFill>
                  <a:srgbClr val="FFFFFF">
                    <a:alpha val="82000"/>
                  </a:srgbClr>
                </a:solidFill>
                <a:effectLst>
                  <a:glow rad="101600">
                    <a:srgbClr val="A5A5A5">
                      <a:satMod val="175000"/>
                      <a:alpha val="40000"/>
                    </a:srgbClr>
                  </a:glow>
                  <a:outerShdw blurRad="38100" dist="38100" dir="2700000" algn="tl">
                    <a:srgbClr val="000000">
                      <a:alpha val="0"/>
                    </a:srgbClr>
                  </a:outerShdw>
                </a:effectLst>
                <a:uLnTx/>
                <a:uFillTx/>
                <a:latin typeface="Arial"/>
                <a:ea typeface="+mn-ea"/>
                <a:cs typeface="+mn-cs"/>
              </a:rPr>
              <a:t>Դինամիկություն</a:t>
            </a:r>
            <a:endParaRPr kumimoji="0" lang="en-US" sz="3200" b="1" i="0" u="none" strike="noStrike" kern="1200" cap="none" spc="0" normalizeH="0" baseline="0" noProof="0" dirty="0">
              <a:ln>
                <a:noFill/>
              </a:ln>
              <a:solidFill>
                <a:srgbClr val="FFFFFF">
                  <a:alpha val="47000"/>
                </a:srgbClr>
              </a:solidFill>
              <a:effectLst>
                <a:glow rad="101600">
                  <a:srgbClr val="A5A5A5">
                    <a:satMod val="175000"/>
                    <a:alpha val="40000"/>
                  </a:srgbClr>
                </a:glow>
                <a:outerShdw blurRad="38100" dist="38100" dir="2700000" algn="tl">
                  <a:srgbClr val="000000">
                    <a:alpha val="0"/>
                  </a:srgbClr>
                </a:outerShdw>
              </a:effectLst>
              <a:uLnTx/>
              <a:uFillTx/>
              <a:latin typeface="Arial"/>
              <a:ea typeface="+mn-ea"/>
              <a:cs typeface="+mn-cs"/>
            </a:endParaRPr>
          </a:p>
        </p:txBody>
      </p:sp>
    </p:spTree>
    <p:extLst>
      <p:ext uri="{BB962C8B-B14F-4D97-AF65-F5344CB8AC3E}">
        <p14:creationId xmlns:p14="http://schemas.microsoft.com/office/powerpoint/2010/main" val="5652992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 calcmode="lin" valueType="num">
                                      <p:cBhvr additive="base">
                                        <p:cTn id="7" dur="500" fill="hold"/>
                                        <p:tgtEl>
                                          <p:spTgt spid="30"/>
                                        </p:tgtEl>
                                        <p:attrNameLst>
                                          <p:attrName>ppt_x</p:attrName>
                                        </p:attrNameLst>
                                      </p:cBhvr>
                                      <p:tavLst>
                                        <p:tav tm="0">
                                          <p:val>
                                            <p:strVal val="#ppt_x"/>
                                          </p:val>
                                        </p:tav>
                                        <p:tav tm="100000">
                                          <p:val>
                                            <p:strVal val="#ppt_x"/>
                                          </p:val>
                                        </p:tav>
                                      </p:tavLst>
                                    </p:anim>
                                    <p:anim calcmode="lin" valueType="num">
                                      <p:cBhvr additive="base">
                                        <p:cTn id="8" dur="500" fill="hold"/>
                                        <p:tgtEl>
                                          <p:spTgt spid="30"/>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1"/>
                                        </p:tgtEl>
                                        <p:attrNameLst>
                                          <p:attrName>style.visibility</p:attrName>
                                        </p:attrNameLst>
                                      </p:cBhvr>
                                      <p:to>
                                        <p:strVal val="visible"/>
                                      </p:to>
                                    </p:set>
                                    <p:anim calcmode="lin" valueType="num">
                                      <p:cBhvr additive="base">
                                        <p:cTn id="11" dur="500" fill="hold"/>
                                        <p:tgtEl>
                                          <p:spTgt spid="31"/>
                                        </p:tgtEl>
                                        <p:attrNameLst>
                                          <p:attrName>ppt_x</p:attrName>
                                        </p:attrNameLst>
                                      </p:cBhvr>
                                      <p:tavLst>
                                        <p:tav tm="0">
                                          <p:val>
                                            <p:strVal val="#ppt_x"/>
                                          </p:val>
                                        </p:tav>
                                        <p:tav tm="100000">
                                          <p:val>
                                            <p:strVal val="#ppt_x"/>
                                          </p:val>
                                        </p:tav>
                                      </p:tavLst>
                                    </p:anim>
                                    <p:anim calcmode="lin" valueType="num">
                                      <p:cBhvr additive="base">
                                        <p:cTn id="12" dur="500" fill="hold"/>
                                        <p:tgtEl>
                                          <p:spTgt spid="31"/>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3"/>
                                        </p:tgtEl>
                                        <p:attrNameLst>
                                          <p:attrName>style.visibility</p:attrName>
                                        </p:attrNameLst>
                                      </p:cBhvr>
                                      <p:to>
                                        <p:strVal val="visible"/>
                                      </p:to>
                                    </p:set>
                                    <p:anim calcmode="lin" valueType="num">
                                      <p:cBhvr additive="base">
                                        <p:cTn id="15" dur="500" fill="hold"/>
                                        <p:tgtEl>
                                          <p:spTgt spid="33"/>
                                        </p:tgtEl>
                                        <p:attrNameLst>
                                          <p:attrName>ppt_x</p:attrName>
                                        </p:attrNameLst>
                                      </p:cBhvr>
                                      <p:tavLst>
                                        <p:tav tm="0">
                                          <p:val>
                                            <p:strVal val="#ppt_x"/>
                                          </p:val>
                                        </p:tav>
                                        <p:tav tm="100000">
                                          <p:val>
                                            <p:strVal val="#ppt_x"/>
                                          </p:val>
                                        </p:tav>
                                      </p:tavLst>
                                    </p:anim>
                                    <p:anim calcmode="lin" valueType="num">
                                      <p:cBhvr additive="base">
                                        <p:cTn id="16" dur="500" fill="hold"/>
                                        <p:tgtEl>
                                          <p:spTgt spid="33"/>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6"/>
                                        </p:tgtEl>
                                        <p:attrNameLst>
                                          <p:attrName>style.visibility</p:attrName>
                                        </p:attrNameLst>
                                      </p:cBhvr>
                                      <p:to>
                                        <p:strVal val="visible"/>
                                      </p:to>
                                    </p:set>
                                    <p:anim calcmode="lin" valueType="num">
                                      <p:cBhvr additive="base">
                                        <p:cTn id="19" dur="500" fill="hold"/>
                                        <p:tgtEl>
                                          <p:spTgt spid="36"/>
                                        </p:tgtEl>
                                        <p:attrNameLst>
                                          <p:attrName>ppt_x</p:attrName>
                                        </p:attrNameLst>
                                      </p:cBhvr>
                                      <p:tavLst>
                                        <p:tav tm="0">
                                          <p:val>
                                            <p:strVal val="#ppt_x"/>
                                          </p:val>
                                        </p:tav>
                                        <p:tav tm="100000">
                                          <p:val>
                                            <p:strVal val="#ppt_x"/>
                                          </p:val>
                                        </p:tav>
                                      </p:tavLst>
                                    </p:anim>
                                    <p:anim calcmode="lin" valueType="num">
                                      <p:cBhvr additive="base">
                                        <p:cTn id="20" dur="500" fill="hold"/>
                                        <p:tgtEl>
                                          <p:spTgt spid="36"/>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2"/>
                                        </p:tgtEl>
                                        <p:attrNameLst>
                                          <p:attrName>style.visibility</p:attrName>
                                        </p:attrNameLst>
                                      </p:cBhvr>
                                      <p:to>
                                        <p:strVal val="visible"/>
                                      </p:to>
                                    </p:set>
                                    <p:anim calcmode="lin" valueType="num">
                                      <p:cBhvr additive="base">
                                        <p:cTn id="23" dur="500" fill="hold"/>
                                        <p:tgtEl>
                                          <p:spTgt spid="32"/>
                                        </p:tgtEl>
                                        <p:attrNameLst>
                                          <p:attrName>ppt_x</p:attrName>
                                        </p:attrNameLst>
                                      </p:cBhvr>
                                      <p:tavLst>
                                        <p:tav tm="0">
                                          <p:val>
                                            <p:strVal val="#ppt_x"/>
                                          </p:val>
                                        </p:tav>
                                        <p:tav tm="100000">
                                          <p:val>
                                            <p:strVal val="#ppt_x"/>
                                          </p:val>
                                        </p:tav>
                                      </p:tavLst>
                                    </p:anim>
                                    <p:anim calcmode="lin" valueType="num">
                                      <p:cBhvr additive="base">
                                        <p:cTn id="24" dur="500" fill="hold"/>
                                        <p:tgtEl>
                                          <p:spTgt spid="32"/>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8"/>
                                        </p:tgtEl>
                                        <p:attrNameLst>
                                          <p:attrName>style.visibility</p:attrName>
                                        </p:attrNameLst>
                                      </p:cBhvr>
                                      <p:to>
                                        <p:strVal val="visible"/>
                                      </p:to>
                                    </p:set>
                                    <p:anim calcmode="lin" valueType="num">
                                      <p:cBhvr additive="base">
                                        <p:cTn id="27" dur="500" fill="hold"/>
                                        <p:tgtEl>
                                          <p:spTgt spid="38"/>
                                        </p:tgtEl>
                                        <p:attrNameLst>
                                          <p:attrName>ppt_x</p:attrName>
                                        </p:attrNameLst>
                                      </p:cBhvr>
                                      <p:tavLst>
                                        <p:tav tm="0">
                                          <p:val>
                                            <p:strVal val="#ppt_x"/>
                                          </p:val>
                                        </p:tav>
                                        <p:tav tm="100000">
                                          <p:val>
                                            <p:strVal val="#ppt_x"/>
                                          </p:val>
                                        </p:tav>
                                      </p:tavLst>
                                    </p:anim>
                                    <p:anim calcmode="lin" valueType="num">
                                      <p:cBhvr additive="base">
                                        <p:cTn id="28"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42"/>
                                        </p:tgtEl>
                                        <p:attrNameLst>
                                          <p:attrName>style.visibility</p:attrName>
                                        </p:attrNameLst>
                                      </p:cBhvr>
                                      <p:to>
                                        <p:strVal val="visible"/>
                                      </p:to>
                                    </p:set>
                                    <p:anim calcmode="lin" valueType="num">
                                      <p:cBhvr additive="base">
                                        <p:cTn id="33" dur="500" fill="hold"/>
                                        <p:tgtEl>
                                          <p:spTgt spid="42"/>
                                        </p:tgtEl>
                                        <p:attrNameLst>
                                          <p:attrName>ppt_x</p:attrName>
                                        </p:attrNameLst>
                                      </p:cBhvr>
                                      <p:tavLst>
                                        <p:tav tm="0">
                                          <p:val>
                                            <p:strVal val="#ppt_x"/>
                                          </p:val>
                                        </p:tav>
                                        <p:tav tm="100000">
                                          <p:val>
                                            <p:strVal val="#ppt_x"/>
                                          </p:val>
                                        </p:tav>
                                      </p:tavLst>
                                    </p:anim>
                                    <p:anim calcmode="lin" valueType="num">
                                      <p:cBhvr additive="base">
                                        <p:cTn id="34" dur="500" fill="hold"/>
                                        <p:tgtEl>
                                          <p:spTgt spid="42"/>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43"/>
                                        </p:tgtEl>
                                        <p:attrNameLst>
                                          <p:attrName>style.visibility</p:attrName>
                                        </p:attrNameLst>
                                      </p:cBhvr>
                                      <p:to>
                                        <p:strVal val="visible"/>
                                      </p:to>
                                    </p:set>
                                    <p:anim calcmode="lin" valueType="num">
                                      <p:cBhvr additive="base">
                                        <p:cTn id="37" dur="500" fill="hold"/>
                                        <p:tgtEl>
                                          <p:spTgt spid="43"/>
                                        </p:tgtEl>
                                        <p:attrNameLst>
                                          <p:attrName>ppt_x</p:attrName>
                                        </p:attrNameLst>
                                      </p:cBhvr>
                                      <p:tavLst>
                                        <p:tav tm="0">
                                          <p:val>
                                            <p:strVal val="#ppt_x"/>
                                          </p:val>
                                        </p:tav>
                                        <p:tav tm="100000">
                                          <p:val>
                                            <p:strVal val="#ppt_x"/>
                                          </p:val>
                                        </p:tav>
                                      </p:tavLst>
                                    </p:anim>
                                    <p:anim calcmode="lin" valueType="num">
                                      <p:cBhvr additive="base">
                                        <p:cTn id="38" dur="500" fill="hold"/>
                                        <p:tgtEl>
                                          <p:spTgt spid="43"/>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44"/>
                                        </p:tgtEl>
                                        <p:attrNameLst>
                                          <p:attrName>style.visibility</p:attrName>
                                        </p:attrNameLst>
                                      </p:cBhvr>
                                      <p:to>
                                        <p:strVal val="visible"/>
                                      </p:to>
                                    </p:set>
                                    <p:anim calcmode="lin" valueType="num">
                                      <p:cBhvr additive="base">
                                        <p:cTn id="41" dur="500" fill="hold"/>
                                        <p:tgtEl>
                                          <p:spTgt spid="44"/>
                                        </p:tgtEl>
                                        <p:attrNameLst>
                                          <p:attrName>ppt_x</p:attrName>
                                        </p:attrNameLst>
                                      </p:cBhvr>
                                      <p:tavLst>
                                        <p:tav tm="0">
                                          <p:val>
                                            <p:strVal val="#ppt_x"/>
                                          </p:val>
                                        </p:tav>
                                        <p:tav tm="100000">
                                          <p:val>
                                            <p:strVal val="#ppt_x"/>
                                          </p:val>
                                        </p:tav>
                                      </p:tavLst>
                                    </p:anim>
                                    <p:anim calcmode="lin" valueType="num">
                                      <p:cBhvr additive="base">
                                        <p:cTn id="42" dur="500" fill="hold"/>
                                        <p:tgtEl>
                                          <p:spTgt spid="44"/>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45"/>
                                        </p:tgtEl>
                                        <p:attrNameLst>
                                          <p:attrName>style.visibility</p:attrName>
                                        </p:attrNameLst>
                                      </p:cBhvr>
                                      <p:to>
                                        <p:strVal val="visible"/>
                                      </p:to>
                                    </p:set>
                                    <p:anim calcmode="lin" valueType="num">
                                      <p:cBhvr additive="base">
                                        <p:cTn id="45" dur="500" fill="hold"/>
                                        <p:tgtEl>
                                          <p:spTgt spid="45"/>
                                        </p:tgtEl>
                                        <p:attrNameLst>
                                          <p:attrName>ppt_x</p:attrName>
                                        </p:attrNameLst>
                                      </p:cBhvr>
                                      <p:tavLst>
                                        <p:tav tm="0">
                                          <p:val>
                                            <p:strVal val="#ppt_x"/>
                                          </p:val>
                                        </p:tav>
                                        <p:tav tm="100000">
                                          <p:val>
                                            <p:strVal val="#ppt_x"/>
                                          </p:val>
                                        </p:tav>
                                      </p:tavLst>
                                    </p:anim>
                                    <p:anim calcmode="lin" valueType="num">
                                      <p:cBhvr additive="base">
                                        <p:cTn id="46"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47"/>
                                        </p:tgtEl>
                                        <p:attrNameLst>
                                          <p:attrName>style.visibility</p:attrName>
                                        </p:attrNameLst>
                                      </p:cBhvr>
                                      <p:to>
                                        <p:strVal val="visible"/>
                                      </p:to>
                                    </p:set>
                                    <p:anim calcmode="lin" valueType="num">
                                      <p:cBhvr additive="base">
                                        <p:cTn id="51" dur="500" fill="hold"/>
                                        <p:tgtEl>
                                          <p:spTgt spid="47"/>
                                        </p:tgtEl>
                                        <p:attrNameLst>
                                          <p:attrName>ppt_x</p:attrName>
                                        </p:attrNameLst>
                                      </p:cBhvr>
                                      <p:tavLst>
                                        <p:tav tm="0">
                                          <p:val>
                                            <p:strVal val="#ppt_x"/>
                                          </p:val>
                                        </p:tav>
                                        <p:tav tm="100000">
                                          <p:val>
                                            <p:strVal val="#ppt_x"/>
                                          </p:val>
                                        </p:tav>
                                      </p:tavLst>
                                    </p:anim>
                                    <p:anim calcmode="lin" valueType="num">
                                      <p:cBhvr additive="base">
                                        <p:cTn id="52" dur="500" fill="hold"/>
                                        <p:tgtEl>
                                          <p:spTgt spid="47"/>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48"/>
                                        </p:tgtEl>
                                        <p:attrNameLst>
                                          <p:attrName>style.visibility</p:attrName>
                                        </p:attrNameLst>
                                      </p:cBhvr>
                                      <p:to>
                                        <p:strVal val="visible"/>
                                      </p:to>
                                    </p:set>
                                    <p:anim calcmode="lin" valueType="num">
                                      <p:cBhvr additive="base">
                                        <p:cTn id="55" dur="500" fill="hold"/>
                                        <p:tgtEl>
                                          <p:spTgt spid="48"/>
                                        </p:tgtEl>
                                        <p:attrNameLst>
                                          <p:attrName>ppt_x</p:attrName>
                                        </p:attrNameLst>
                                      </p:cBhvr>
                                      <p:tavLst>
                                        <p:tav tm="0">
                                          <p:val>
                                            <p:strVal val="#ppt_x"/>
                                          </p:val>
                                        </p:tav>
                                        <p:tav tm="100000">
                                          <p:val>
                                            <p:strVal val="#ppt_x"/>
                                          </p:val>
                                        </p:tav>
                                      </p:tavLst>
                                    </p:anim>
                                    <p:anim calcmode="lin" valueType="num">
                                      <p:cBhvr additive="base">
                                        <p:cTn id="56" dur="500" fill="hold"/>
                                        <p:tgtEl>
                                          <p:spTgt spid="48"/>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49"/>
                                        </p:tgtEl>
                                        <p:attrNameLst>
                                          <p:attrName>style.visibility</p:attrName>
                                        </p:attrNameLst>
                                      </p:cBhvr>
                                      <p:to>
                                        <p:strVal val="visible"/>
                                      </p:to>
                                    </p:set>
                                    <p:anim calcmode="lin" valueType="num">
                                      <p:cBhvr additive="base">
                                        <p:cTn id="59" dur="500" fill="hold"/>
                                        <p:tgtEl>
                                          <p:spTgt spid="49"/>
                                        </p:tgtEl>
                                        <p:attrNameLst>
                                          <p:attrName>ppt_x</p:attrName>
                                        </p:attrNameLst>
                                      </p:cBhvr>
                                      <p:tavLst>
                                        <p:tav tm="0">
                                          <p:val>
                                            <p:strVal val="#ppt_x"/>
                                          </p:val>
                                        </p:tav>
                                        <p:tav tm="100000">
                                          <p:val>
                                            <p:strVal val="#ppt_x"/>
                                          </p:val>
                                        </p:tav>
                                      </p:tavLst>
                                    </p:anim>
                                    <p:anim calcmode="lin" valueType="num">
                                      <p:cBhvr additive="base">
                                        <p:cTn id="60" dur="500" fill="hold"/>
                                        <p:tgtEl>
                                          <p:spTgt spid="49"/>
                                        </p:tgtEl>
                                        <p:attrNameLst>
                                          <p:attrName>ppt_y</p:attrName>
                                        </p:attrNameLst>
                                      </p:cBhvr>
                                      <p:tavLst>
                                        <p:tav tm="0">
                                          <p:val>
                                            <p:strVal val="1+#ppt_h/2"/>
                                          </p:val>
                                        </p:tav>
                                        <p:tav tm="100000">
                                          <p:val>
                                            <p:strVal val="#ppt_y"/>
                                          </p:val>
                                        </p:tav>
                                      </p:tavLst>
                                    </p:anim>
                                  </p:childTnLst>
                                </p:cTn>
                              </p:par>
                              <p:par>
                                <p:cTn id="61" presetID="10" presetClass="entr" presetSubtype="0" fill="hold" grpId="0" nodeType="withEffect">
                                  <p:stCondLst>
                                    <p:cond delay="0"/>
                                  </p:stCondLst>
                                  <p:childTnLst>
                                    <p:set>
                                      <p:cBhvr>
                                        <p:cTn id="62" dur="1" fill="hold">
                                          <p:stCondLst>
                                            <p:cond delay="0"/>
                                          </p:stCondLst>
                                        </p:cTn>
                                        <p:tgtEl>
                                          <p:spTgt spid="50"/>
                                        </p:tgtEl>
                                        <p:attrNameLst>
                                          <p:attrName>style.visibility</p:attrName>
                                        </p:attrNameLst>
                                      </p:cBhvr>
                                      <p:to>
                                        <p:strVal val="visible"/>
                                      </p:to>
                                    </p:set>
                                    <p:animEffect transition="in" filter="fade">
                                      <p:cBhvr>
                                        <p:cTn id="63"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8" grpId="0"/>
      <p:bldP spid="45" grpId="0"/>
      <p:bldP spid="47" grpId="0"/>
      <p:bldP spid="5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7" name="Group 106">
            <a:extLst>
              <a:ext uri="{FF2B5EF4-FFF2-40B4-BE49-F238E27FC236}">
                <a16:creationId xmlns:a16="http://schemas.microsoft.com/office/drawing/2014/main" id="{15E379B0-9E6C-424A-9E6A-6DB62F8692BA}"/>
              </a:ext>
            </a:extLst>
          </p:cNvPr>
          <p:cNvGrpSpPr/>
          <p:nvPr/>
        </p:nvGrpSpPr>
        <p:grpSpPr>
          <a:xfrm>
            <a:off x="1679581" y="847121"/>
            <a:ext cx="8398690" cy="5826974"/>
            <a:chOff x="1374250" y="199348"/>
            <a:chExt cx="8623390" cy="6014740"/>
          </a:xfrm>
        </p:grpSpPr>
        <p:grpSp>
          <p:nvGrpSpPr>
            <p:cNvPr id="2" name="组合 1">
              <a:extLst>
                <a:ext uri="{FF2B5EF4-FFF2-40B4-BE49-F238E27FC236}">
                  <a16:creationId xmlns:a16="http://schemas.microsoft.com/office/drawing/2014/main" id="{65D87733-98C1-456B-A1E2-0B40BFF603CC}"/>
                </a:ext>
              </a:extLst>
            </p:cNvPr>
            <p:cNvGrpSpPr/>
            <p:nvPr/>
          </p:nvGrpSpPr>
          <p:grpSpPr>
            <a:xfrm>
              <a:off x="1374250" y="2939491"/>
              <a:ext cx="2522618" cy="2149531"/>
              <a:chOff x="-815748" y="21856"/>
              <a:chExt cx="2614132" cy="2255809"/>
            </a:xfrm>
          </p:grpSpPr>
          <p:sp>
            <p:nvSpPr>
              <p:cNvPr id="3" name="六边形 45">
                <a:extLst>
                  <a:ext uri="{FF2B5EF4-FFF2-40B4-BE49-F238E27FC236}">
                    <a16:creationId xmlns:a16="http://schemas.microsoft.com/office/drawing/2014/main" id="{43119720-4E8E-43EE-9A83-946BCEAAD3A7}"/>
                  </a:ext>
                </a:extLst>
              </p:cNvPr>
              <p:cNvSpPr/>
              <p:nvPr/>
            </p:nvSpPr>
            <p:spPr>
              <a:xfrm>
                <a:off x="-815748" y="21856"/>
                <a:ext cx="2614132" cy="2255809"/>
              </a:xfrm>
              <a:prstGeom prst="hexagon">
                <a:avLst/>
              </a:prstGeom>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18900000" scaled="1"/>
                <a:tileRect/>
              </a:gradFill>
              <a:ln w="12700" cap="flat" cmpd="sng" algn="ctr">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8100000" scaled="1"/>
                  <a:tileRect/>
                </a:gradFill>
                <a:prstDash val="solid"/>
                <a:miter lim="800000"/>
              </a:ln>
              <a:effectLst>
                <a:outerShdw blurRad="139700" dist="88900" dir="8100000" algn="tr" rotWithShape="0">
                  <a:prstClr val="black">
                    <a:alpha val="40000"/>
                  </a:prstClr>
                </a:outerShdw>
              </a:effectLst>
            </p:spPr>
            <p:txBody>
              <a:bodyPr rtlCol="0" anchor="ctr"/>
              <a:lstStyle/>
              <a:p>
                <a:pPr algn="ctr" defTabSz="913765"/>
                <a:endParaRPr lang="zh-CN" altLang="en-US" sz="1900" kern="0">
                  <a:solidFill>
                    <a:sysClr val="window" lastClr="FFFFFF"/>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4" name="六边形 32">
                <a:extLst>
                  <a:ext uri="{FF2B5EF4-FFF2-40B4-BE49-F238E27FC236}">
                    <a16:creationId xmlns:a16="http://schemas.microsoft.com/office/drawing/2014/main" id="{52185E4D-C964-4C0D-AB43-BB7A59C7C11C}"/>
                  </a:ext>
                </a:extLst>
              </p:cNvPr>
              <p:cNvSpPr>
                <a:spLocks noChangeArrowheads="1"/>
              </p:cNvSpPr>
              <p:nvPr/>
            </p:nvSpPr>
            <p:spPr bwMode="auto">
              <a:xfrm>
                <a:off x="-661188" y="149927"/>
                <a:ext cx="2311099" cy="1992879"/>
              </a:xfrm>
              <a:prstGeom prst="hexagon">
                <a:avLst>
                  <a:gd name="adj" fmla="val 24999"/>
                  <a:gd name="vf" fmla="val 115470"/>
                </a:avLst>
              </a:prstGeom>
              <a:solidFill>
                <a:schemeClr val="bg1"/>
              </a:solidFill>
              <a:ln w="6350" cap="flat" cmpd="sng">
                <a:solidFill>
                  <a:schemeClr val="bg1"/>
                </a:solidFill>
                <a:bevel/>
              </a:ln>
            </p:spPr>
            <p:txBody>
              <a:bodyPr anchor="ctr"/>
              <a:lstStyle/>
              <a:p>
                <a:pPr algn="ctr" defTabSz="1218565"/>
                <a:endParaRPr lang="zh-CN" altLang="zh-CN" b="1">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grpSp>
        <p:sp>
          <p:nvSpPr>
            <p:cNvPr id="67" name="TextBox 66">
              <a:extLst>
                <a:ext uri="{FF2B5EF4-FFF2-40B4-BE49-F238E27FC236}">
                  <a16:creationId xmlns:a16="http://schemas.microsoft.com/office/drawing/2014/main" id="{63F0D755-7335-4356-AA98-D172F2607F11}"/>
                </a:ext>
              </a:extLst>
            </p:cNvPr>
            <p:cNvSpPr txBox="1"/>
            <p:nvPr/>
          </p:nvSpPr>
          <p:spPr>
            <a:xfrm>
              <a:off x="1374251" y="4479186"/>
              <a:ext cx="2454517" cy="540080"/>
            </a:xfrm>
            <a:prstGeom prst="rect">
              <a:avLst/>
            </a:prstGeom>
            <a:noFill/>
          </p:spPr>
          <p:txBody>
            <a:bodyPr wrap="square" rtlCol="0">
              <a:spAutoFit/>
            </a:bodyPr>
            <a:lstStyle/>
            <a:p>
              <a:pPr algn="ctr"/>
              <a:r>
                <a:rPr lang="en-US" sz="1400" b="1" dirty="0" err="1">
                  <a:latin typeface="Times New Roman" panose="02020603050405020304" pitchFamily="18" charset="0"/>
                  <a:ea typeface="Tahoma" panose="020B0604030504040204" pitchFamily="34" charset="0"/>
                  <a:cs typeface="Times New Roman" panose="02020603050405020304" pitchFamily="18" charset="0"/>
                </a:rPr>
                <a:t>Շուշանիկ</a:t>
              </a:r>
              <a:r>
                <a:rPr lang="en-US" sz="1400" b="1" dirty="0">
                  <a:latin typeface="Times New Roman" panose="02020603050405020304" pitchFamily="18" charset="0"/>
                  <a:ea typeface="Tahoma" panose="020B0604030504040204" pitchFamily="34" charset="0"/>
                  <a:cs typeface="Times New Roman" panose="02020603050405020304" pitchFamily="18" charset="0"/>
                </a:rPr>
                <a:t> </a:t>
              </a:r>
            </a:p>
            <a:p>
              <a:pPr algn="ctr"/>
              <a:r>
                <a:rPr lang="en-US" sz="1400" b="1" dirty="0" err="1">
                  <a:latin typeface="Times New Roman" panose="02020603050405020304" pitchFamily="18" charset="0"/>
                  <a:ea typeface="Tahoma" panose="020B0604030504040204" pitchFamily="34" charset="0"/>
                  <a:cs typeface="Times New Roman" panose="02020603050405020304" pitchFamily="18" charset="0"/>
                </a:rPr>
                <a:t>Ասմարյան</a:t>
              </a:r>
              <a:endParaRPr lang="en-US" sz="1400" b="1" dirty="0">
                <a:latin typeface="Times New Roman" panose="02020603050405020304" pitchFamily="18" charset="0"/>
                <a:ea typeface="Tahoma" panose="020B0604030504040204" pitchFamily="34" charset="0"/>
                <a:cs typeface="Times New Roman" panose="02020603050405020304" pitchFamily="18" charset="0"/>
              </a:endParaRPr>
            </a:p>
          </p:txBody>
        </p:sp>
        <p:grpSp>
          <p:nvGrpSpPr>
            <p:cNvPr id="68" name="组合 1">
              <a:extLst>
                <a:ext uri="{FF2B5EF4-FFF2-40B4-BE49-F238E27FC236}">
                  <a16:creationId xmlns:a16="http://schemas.microsoft.com/office/drawing/2014/main" id="{40F2ADE4-CF57-4C1F-B473-8EF4E2F6308E}"/>
                </a:ext>
              </a:extLst>
            </p:cNvPr>
            <p:cNvGrpSpPr/>
            <p:nvPr/>
          </p:nvGrpSpPr>
          <p:grpSpPr>
            <a:xfrm>
              <a:off x="3338297" y="4064557"/>
              <a:ext cx="2522618" cy="2149531"/>
              <a:chOff x="-815748" y="21856"/>
              <a:chExt cx="2614132" cy="2255809"/>
            </a:xfrm>
          </p:grpSpPr>
          <p:sp>
            <p:nvSpPr>
              <p:cNvPr id="69" name="六边形 45">
                <a:extLst>
                  <a:ext uri="{FF2B5EF4-FFF2-40B4-BE49-F238E27FC236}">
                    <a16:creationId xmlns:a16="http://schemas.microsoft.com/office/drawing/2014/main" id="{C9F7A72A-69C4-4C88-8186-B744C0179658}"/>
                  </a:ext>
                </a:extLst>
              </p:cNvPr>
              <p:cNvSpPr/>
              <p:nvPr/>
            </p:nvSpPr>
            <p:spPr>
              <a:xfrm>
                <a:off x="-815748" y="21856"/>
                <a:ext cx="2614132" cy="2255809"/>
              </a:xfrm>
              <a:prstGeom prst="hexagon">
                <a:avLst/>
              </a:prstGeom>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18900000" scaled="1"/>
                <a:tileRect/>
              </a:gradFill>
              <a:ln w="12700" cap="flat" cmpd="sng" algn="ctr">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8100000" scaled="1"/>
                  <a:tileRect/>
                </a:gradFill>
                <a:prstDash val="solid"/>
                <a:miter lim="800000"/>
              </a:ln>
              <a:effectLst>
                <a:outerShdw blurRad="139700" dist="88900" dir="8100000" algn="tr" rotWithShape="0">
                  <a:prstClr val="black">
                    <a:alpha val="40000"/>
                  </a:prstClr>
                </a:outerShdw>
              </a:effectLst>
            </p:spPr>
            <p:txBody>
              <a:bodyPr rtlCol="0" anchor="ctr"/>
              <a:lstStyle/>
              <a:p>
                <a:pPr algn="ctr" defTabSz="913765"/>
                <a:endParaRPr lang="zh-CN" altLang="en-US" sz="1900" kern="0">
                  <a:solidFill>
                    <a:sysClr val="window" lastClr="FFFFFF"/>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70" name="六边形 32">
                <a:extLst>
                  <a:ext uri="{FF2B5EF4-FFF2-40B4-BE49-F238E27FC236}">
                    <a16:creationId xmlns:a16="http://schemas.microsoft.com/office/drawing/2014/main" id="{3D981ED7-54C9-4B98-B39C-6C6ED87D0E18}"/>
                  </a:ext>
                </a:extLst>
              </p:cNvPr>
              <p:cNvSpPr>
                <a:spLocks noChangeArrowheads="1"/>
              </p:cNvSpPr>
              <p:nvPr/>
            </p:nvSpPr>
            <p:spPr bwMode="auto">
              <a:xfrm>
                <a:off x="-661188" y="149927"/>
                <a:ext cx="2311099" cy="1992879"/>
              </a:xfrm>
              <a:prstGeom prst="hexagon">
                <a:avLst>
                  <a:gd name="adj" fmla="val 24999"/>
                  <a:gd name="vf" fmla="val 115470"/>
                </a:avLst>
              </a:prstGeom>
              <a:solidFill>
                <a:schemeClr val="bg1"/>
              </a:solidFill>
              <a:ln w="6350" cap="flat" cmpd="sng">
                <a:solidFill>
                  <a:schemeClr val="bg1"/>
                </a:solidFill>
                <a:bevel/>
              </a:ln>
            </p:spPr>
            <p:txBody>
              <a:bodyPr anchor="ctr"/>
              <a:lstStyle/>
              <a:p>
                <a:pPr algn="ctr" defTabSz="1218565"/>
                <a:endParaRPr lang="zh-CN" altLang="zh-CN" b="1">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grpSp>
        <p:sp>
          <p:nvSpPr>
            <p:cNvPr id="71" name="TextBox 70">
              <a:extLst>
                <a:ext uri="{FF2B5EF4-FFF2-40B4-BE49-F238E27FC236}">
                  <a16:creationId xmlns:a16="http://schemas.microsoft.com/office/drawing/2014/main" id="{BCD0F61D-7B0D-4623-9AFF-4653309AD2BF}"/>
                </a:ext>
              </a:extLst>
            </p:cNvPr>
            <p:cNvSpPr txBox="1"/>
            <p:nvPr/>
          </p:nvSpPr>
          <p:spPr>
            <a:xfrm>
              <a:off x="3324163" y="5557528"/>
              <a:ext cx="2454517" cy="571850"/>
            </a:xfrm>
            <a:prstGeom prst="rect">
              <a:avLst/>
            </a:prstGeom>
            <a:noFill/>
          </p:spPr>
          <p:txBody>
            <a:bodyPr wrap="square" rtlCol="0">
              <a:spAutoFit/>
            </a:bodyPr>
            <a:lstStyle/>
            <a:p>
              <a:pPr algn="ctr"/>
              <a:r>
                <a:rPr lang="en-US" sz="1500" b="1" dirty="0" err="1">
                  <a:latin typeface="Times New Roman" panose="02020603050405020304" pitchFamily="18" charset="0"/>
                  <a:ea typeface="Tahoma" panose="020B0604030504040204" pitchFamily="34" charset="0"/>
                  <a:cs typeface="Times New Roman" panose="02020603050405020304" pitchFamily="18" charset="0"/>
                </a:rPr>
                <a:t>Գևորգ</a:t>
              </a:r>
              <a:endParaRPr lang="en-US" sz="1500" b="1" dirty="0">
                <a:latin typeface="Times New Roman" panose="02020603050405020304" pitchFamily="18" charset="0"/>
                <a:ea typeface="Tahoma" panose="020B0604030504040204" pitchFamily="34" charset="0"/>
                <a:cs typeface="Times New Roman" panose="02020603050405020304" pitchFamily="18" charset="0"/>
              </a:endParaRPr>
            </a:p>
            <a:p>
              <a:pPr algn="ctr"/>
              <a:r>
                <a:rPr lang="en-US" sz="1500" b="1" dirty="0">
                  <a:latin typeface="Times New Roman" panose="02020603050405020304" pitchFamily="18" charset="0"/>
                  <a:ea typeface="Tahoma" panose="020B0604030504040204" pitchFamily="34" charset="0"/>
                  <a:cs typeface="Times New Roman" panose="02020603050405020304" pitchFamily="18" charset="0"/>
                </a:rPr>
                <a:t> </a:t>
              </a:r>
              <a:r>
                <a:rPr lang="en-US" sz="1500" b="1" dirty="0" err="1">
                  <a:latin typeface="Times New Roman" panose="02020603050405020304" pitchFamily="18" charset="0"/>
                  <a:ea typeface="Tahoma" panose="020B0604030504040204" pitchFamily="34" charset="0"/>
                  <a:cs typeface="Times New Roman" panose="02020603050405020304" pitchFamily="18" charset="0"/>
                </a:rPr>
                <a:t>Տեփանոսյան</a:t>
              </a:r>
              <a:endParaRPr lang="en-US" sz="1500" b="1" dirty="0">
                <a:latin typeface="Times New Roman" panose="02020603050405020304" pitchFamily="18" charset="0"/>
                <a:ea typeface="Tahoma" panose="020B0604030504040204" pitchFamily="34" charset="0"/>
                <a:cs typeface="Times New Roman" panose="02020603050405020304" pitchFamily="18" charset="0"/>
              </a:endParaRPr>
            </a:p>
          </p:txBody>
        </p:sp>
        <p:grpSp>
          <p:nvGrpSpPr>
            <p:cNvPr id="73" name="组合 1">
              <a:extLst>
                <a:ext uri="{FF2B5EF4-FFF2-40B4-BE49-F238E27FC236}">
                  <a16:creationId xmlns:a16="http://schemas.microsoft.com/office/drawing/2014/main" id="{1C996360-6626-4A12-82F7-7F71FD4242F7}"/>
                </a:ext>
              </a:extLst>
            </p:cNvPr>
            <p:cNvGrpSpPr/>
            <p:nvPr/>
          </p:nvGrpSpPr>
          <p:grpSpPr>
            <a:xfrm>
              <a:off x="3354748" y="1864725"/>
              <a:ext cx="2522618" cy="2149531"/>
              <a:chOff x="-815748" y="21856"/>
              <a:chExt cx="2614132" cy="2255809"/>
            </a:xfrm>
          </p:grpSpPr>
          <p:sp>
            <p:nvSpPr>
              <p:cNvPr id="74" name="六边形 45">
                <a:extLst>
                  <a:ext uri="{FF2B5EF4-FFF2-40B4-BE49-F238E27FC236}">
                    <a16:creationId xmlns:a16="http://schemas.microsoft.com/office/drawing/2014/main" id="{71A08588-8826-42BF-AA3E-C83E14E8D2E1}"/>
                  </a:ext>
                </a:extLst>
              </p:cNvPr>
              <p:cNvSpPr/>
              <p:nvPr/>
            </p:nvSpPr>
            <p:spPr>
              <a:xfrm>
                <a:off x="-815748" y="21856"/>
                <a:ext cx="2614132" cy="2255809"/>
              </a:xfrm>
              <a:prstGeom prst="hexagon">
                <a:avLst/>
              </a:prstGeom>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18900000" scaled="1"/>
                <a:tileRect/>
              </a:gradFill>
              <a:ln w="12700" cap="flat" cmpd="sng" algn="ctr">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8100000" scaled="1"/>
                  <a:tileRect/>
                </a:gradFill>
                <a:prstDash val="solid"/>
                <a:miter lim="800000"/>
              </a:ln>
              <a:effectLst>
                <a:outerShdw blurRad="139700" dist="88900" dir="8100000" algn="tr" rotWithShape="0">
                  <a:prstClr val="black">
                    <a:alpha val="40000"/>
                  </a:prstClr>
                </a:outerShdw>
              </a:effectLst>
            </p:spPr>
            <p:txBody>
              <a:bodyPr rtlCol="0" anchor="ctr"/>
              <a:lstStyle/>
              <a:p>
                <a:pPr algn="ctr" defTabSz="913765"/>
                <a:endParaRPr lang="zh-CN" altLang="en-US" sz="1900" kern="0">
                  <a:solidFill>
                    <a:sysClr val="window" lastClr="FFFFFF"/>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75" name="六边形 32">
                <a:extLst>
                  <a:ext uri="{FF2B5EF4-FFF2-40B4-BE49-F238E27FC236}">
                    <a16:creationId xmlns:a16="http://schemas.microsoft.com/office/drawing/2014/main" id="{9A28C985-62B8-46B4-9FDE-8621BF16AA1D}"/>
                  </a:ext>
                </a:extLst>
              </p:cNvPr>
              <p:cNvSpPr>
                <a:spLocks noChangeArrowheads="1"/>
              </p:cNvSpPr>
              <p:nvPr/>
            </p:nvSpPr>
            <p:spPr bwMode="auto">
              <a:xfrm>
                <a:off x="-661188" y="149927"/>
                <a:ext cx="2311099" cy="1992879"/>
              </a:xfrm>
              <a:prstGeom prst="hexagon">
                <a:avLst>
                  <a:gd name="adj" fmla="val 24999"/>
                  <a:gd name="vf" fmla="val 115470"/>
                </a:avLst>
              </a:prstGeom>
              <a:solidFill>
                <a:schemeClr val="bg1"/>
              </a:solidFill>
              <a:ln w="6350" cap="flat" cmpd="sng">
                <a:solidFill>
                  <a:schemeClr val="bg1"/>
                </a:solidFill>
                <a:bevel/>
              </a:ln>
            </p:spPr>
            <p:txBody>
              <a:bodyPr anchor="ctr"/>
              <a:lstStyle/>
              <a:p>
                <a:pPr algn="ctr" defTabSz="1218565"/>
                <a:endParaRPr lang="zh-CN" altLang="zh-CN" b="1">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grpSp>
        <p:pic>
          <p:nvPicPr>
            <p:cNvPr id="72" name="Picture 71">
              <a:extLst>
                <a:ext uri="{FF2B5EF4-FFF2-40B4-BE49-F238E27FC236}">
                  <a16:creationId xmlns:a16="http://schemas.microsoft.com/office/drawing/2014/main" id="{F3D1B512-AD60-43B3-9826-2B36A45674BF}"/>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ackgroundRemoval t="9992" b="97047" l="9978" r="89995">
                          <a14:foregroundMark x1="26483" y1="97047" x2="45280" y2="61165"/>
                          <a14:foregroundMark x1="45280" y1="61165" x2="46845" y2="59992"/>
                          <a14:foregroundMark x1="70146" y1="64320" x2="72492" y2="92395"/>
                          <a14:foregroundMark x1="28695" y1="68123" x2="24811" y2="94296"/>
                          <a14:foregroundMark x1="24461" y1="88269" x2="25405" y2="87743"/>
                          <a14:foregroundMark x1="25054" y1="87055" x2="28830" y2="67921"/>
                        </a14:backgroundRemoval>
                      </a14:imgEffect>
                    </a14:imgLayer>
                  </a14:imgProps>
                </a:ext>
                <a:ext uri="{28A0092B-C50C-407E-A947-70E740481C1C}">
                  <a14:useLocalDpi xmlns:a14="http://schemas.microsoft.com/office/drawing/2010/main" val="0"/>
                </a:ext>
              </a:extLst>
            </a:blip>
            <a:srcRect l="19794" t="9145" r="22909"/>
            <a:stretch/>
          </p:blipFill>
          <p:spPr>
            <a:xfrm>
              <a:off x="3745768" y="3841056"/>
              <a:ext cx="1637218" cy="1694025"/>
            </a:xfrm>
            <a:prstGeom prst="rect">
              <a:avLst/>
            </a:prstGeom>
            <a:ln>
              <a:noFill/>
            </a:ln>
            <a:effectLst>
              <a:outerShdw blurRad="292100" dist="139700" dir="2700000" algn="tl" rotWithShape="0">
                <a:srgbClr val="333333">
                  <a:alpha val="65000"/>
                </a:srgbClr>
              </a:outerShdw>
            </a:effectLst>
          </p:spPr>
        </p:pic>
        <p:pic>
          <p:nvPicPr>
            <p:cNvPr id="76" name="Picture Placeholder 7">
              <a:extLst>
                <a:ext uri="{FF2B5EF4-FFF2-40B4-BE49-F238E27FC236}">
                  <a16:creationId xmlns:a16="http://schemas.microsoft.com/office/drawing/2014/main" id="{54083624-5D07-4824-934B-9555B7A4BB16}"/>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15879" b="93374" l="28691" r="68373">
                          <a14:foregroundMark x1="32597" y1="55475" x2="29607" y2="75071"/>
                          <a14:foregroundMark x1="36261" y1="88283" x2="54607" y2="84970"/>
                          <a14:foregroundMark x1="54607" y1="84970" x2="55792" y2="82505"/>
                          <a14:foregroundMark x1="56439" y1="87636" x2="43588" y2="93374"/>
                          <a14:foregroundMark x1="43588" y1="93374" x2="35399" y2="91515"/>
                          <a14:foregroundMark x1="29391" y1="55152" x2="29176" y2="74101"/>
                          <a14:foregroundMark x1="42268" y1="31636" x2="42268" y2="24889"/>
                          <a14:foregroundMark x1="40975" y1="19717" x2="49569" y2="21010"/>
                          <a14:foregroundMark x1="42053" y1="17172" x2="40760" y2="27475"/>
                          <a14:foregroundMark x1="43777" y1="15879" x2="41191" y2="17818"/>
                          <a14:backgroundMark x1="59756" y1="85691" x2="64967" y2="81697"/>
                        </a14:backgroundRemoval>
                      </a14:imgEffect>
                    </a14:imgLayer>
                  </a14:imgProps>
                </a:ext>
                <a:ext uri="{28A0092B-C50C-407E-A947-70E740481C1C}">
                  <a14:useLocalDpi xmlns:a14="http://schemas.microsoft.com/office/drawing/2010/main" val="0"/>
                </a:ext>
              </a:extLst>
            </a:blip>
            <a:srcRect l="23731" t="10618" r="26651" b="10841"/>
            <a:stretch/>
          </p:blipFill>
          <p:spPr>
            <a:xfrm>
              <a:off x="3687292" y="1322919"/>
              <a:ext cx="1971756" cy="1986680"/>
            </a:xfrm>
            <a:prstGeom prst="rect">
              <a:avLst/>
            </a:prstGeom>
            <a:ln>
              <a:noFill/>
            </a:ln>
            <a:effectLst>
              <a:outerShdw blurRad="292100" dist="139700" dir="2700000" algn="tl" rotWithShape="0">
                <a:srgbClr val="333333">
                  <a:alpha val="65000"/>
                </a:srgbClr>
              </a:outerShdw>
            </a:effectLst>
          </p:spPr>
        </p:pic>
        <p:sp>
          <p:nvSpPr>
            <p:cNvPr id="77" name="TextBox 76">
              <a:extLst>
                <a:ext uri="{FF2B5EF4-FFF2-40B4-BE49-F238E27FC236}">
                  <a16:creationId xmlns:a16="http://schemas.microsoft.com/office/drawing/2014/main" id="{561623ED-8021-4B14-A2F3-8E05DE07A2E1}"/>
                </a:ext>
              </a:extLst>
            </p:cNvPr>
            <p:cNvSpPr txBox="1"/>
            <p:nvPr/>
          </p:nvSpPr>
          <p:spPr>
            <a:xfrm>
              <a:off x="3382307" y="3348163"/>
              <a:ext cx="2454516" cy="603619"/>
            </a:xfrm>
            <a:prstGeom prst="rect">
              <a:avLst/>
            </a:prstGeom>
            <a:noFill/>
          </p:spPr>
          <p:txBody>
            <a:bodyPr wrap="square" rtlCol="0">
              <a:spAutoFit/>
            </a:bodyPr>
            <a:lstStyle/>
            <a:p>
              <a:pPr algn="ctr"/>
              <a:r>
                <a:rPr lang="en-US" sz="1600" b="1" dirty="0" err="1">
                  <a:latin typeface="Times New Roman" panose="02020603050405020304" pitchFamily="18" charset="0"/>
                  <a:ea typeface="Tahoma" panose="020B0604030504040204" pitchFamily="34" charset="0"/>
                  <a:cs typeface="Times New Roman" panose="02020603050405020304" pitchFamily="18" charset="0"/>
                </a:rPr>
                <a:t>Դավիթ</a:t>
              </a:r>
              <a:r>
                <a:rPr lang="en-US" sz="1600" b="1" dirty="0">
                  <a:latin typeface="Times New Roman" panose="02020603050405020304" pitchFamily="18" charset="0"/>
                  <a:ea typeface="Tahoma" panose="020B0604030504040204" pitchFamily="34" charset="0"/>
                  <a:cs typeface="Times New Roman" panose="02020603050405020304" pitchFamily="18" charset="0"/>
                </a:rPr>
                <a:t> </a:t>
              </a:r>
            </a:p>
            <a:p>
              <a:pPr algn="ctr"/>
              <a:r>
                <a:rPr lang="en-US" sz="1600" b="1" dirty="0" err="1">
                  <a:latin typeface="Times New Roman" panose="02020603050405020304" pitchFamily="18" charset="0"/>
                  <a:ea typeface="Tahoma" panose="020B0604030504040204" pitchFamily="34" charset="0"/>
                  <a:cs typeface="Times New Roman" panose="02020603050405020304" pitchFamily="18" charset="0"/>
                </a:rPr>
                <a:t>Պիպոյան</a:t>
              </a:r>
              <a:endParaRPr lang="en-US" sz="1600" b="1" dirty="0">
                <a:latin typeface="Times New Roman" panose="02020603050405020304" pitchFamily="18" charset="0"/>
                <a:ea typeface="Tahoma" panose="020B0604030504040204" pitchFamily="34" charset="0"/>
                <a:cs typeface="Times New Roman" panose="02020603050405020304" pitchFamily="18" charset="0"/>
              </a:endParaRPr>
            </a:p>
          </p:txBody>
        </p:sp>
        <p:sp>
          <p:nvSpPr>
            <p:cNvPr id="80" name="六边形 32">
              <a:extLst>
                <a:ext uri="{FF2B5EF4-FFF2-40B4-BE49-F238E27FC236}">
                  <a16:creationId xmlns:a16="http://schemas.microsoft.com/office/drawing/2014/main" id="{8198FE8E-FAF1-4617-96E0-FBC52DF72159}"/>
                </a:ext>
              </a:extLst>
            </p:cNvPr>
            <p:cNvSpPr>
              <a:spLocks noChangeArrowheads="1"/>
            </p:cNvSpPr>
            <p:nvPr/>
          </p:nvSpPr>
          <p:spPr bwMode="auto">
            <a:xfrm>
              <a:off x="5537964" y="3069700"/>
              <a:ext cx="2230193" cy="1898988"/>
            </a:xfrm>
            <a:prstGeom prst="hexagon">
              <a:avLst>
                <a:gd name="adj" fmla="val 24999"/>
                <a:gd name="vf" fmla="val 115470"/>
              </a:avLst>
            </a:prstGeom>
            <a:solidFill>
              <a:schemeClr val="bg1"/>
            </a:solidFill>
            <a:ln w="6350" cap="flat" cmpd="sng">
              <a:solidFill>
                <a:schemeClr val="bg1"/>
              </a:solidFill>
              <a:bevel/>
            </a:ln>
          </p:spPr>
          <p:txBody>
            <a:bodyPr anchor="ctr"/>
            <a:lstStyle/>
            <a:p>
              <a:pPr algn="ctr" defTabSz="1218565"/>
              <a:endParaRPr lang="zh-CN" altLang="zh-CN" b="1">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grpSp>
          <p:nvGrpSpPr>
            <p:cNvPr id="84" name="组合 1">
              <a:extLst>
                <a:ext uri="{FF2B5EF4-FFF2-40B4-BE49-F238E27FC236}">
                  <a16:creationId xmlns:a16="http://schemas.microsoft.com/office/drawing/2014/main" id="{351E4B82-25A5-44CF-9EB5-A4EF2E872925}"/>
                </a:ext>
              </a:extLst>
            </p:cNvPr>
            <p:cNvGrpSpPr/>
            <p:nvPr/>
          </p:nvGrpSpPr>
          <p:grpSpPr>
            <a:xfrm>
              <a:off x="5382986" y="720091"/>
              <a:ext cx="2522618" cy="2149531"/>
              <a:chOff x="-815748" y="21856"/>
              <a:chExt cx="2614132" cy="2255809"/>
            </a:xfrm>
          </p:grpSpPr>
          <p:sp>
            <p:nvSpPr>
              <p:cNvPr id="85" name="六边形 45">
                <a:extLst>
                  <a:ext uri="{FF2B5EF4-FFF2-40B4-BE49-F238E27FC236}">
                    <a16:creationId xmlns:a16="http://schemas.microsoft.com/office/drawing/2014/main" id="{C36B7EA1-9291-4685-ACBE-794AA2E1F2AA}"/>
                  </a:ext>
                </a:extLst>
              </p:cNvPr>
              <p:cNvSpPr/>
              <p:nvPr/>
            </p:nvSpPr>
            <p:spPr>
              <a:xfrm>
                <a:off x="-815748" y="21856"/>
                <a:ext cx="2614132" cy="2255809"/>
              </a:xfrm>
              <a:prstGeom prst="hexagon">
                <a:avLst/>
              </a:prstGeom>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18900000" scaled="1"/>
                <a:tileRect/>
              </a:gradFill>
              <a:ln w="12700" cap="flat" cmpd="sng" algn="ctr">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8100000" scaled="1"/>
                  <a:tileRect/>
                </a:gradFill>
                <a:prstDash val="solid"/>
                <a:miter lim="800000"/>
              </a:ln>
              <a:effectLst>
                <a:outerShdw blurRad="139700" dist="88900" dir="8100000" algn="tr" rotWithShape="0">
                  <a:prstClr val="black">
                    <a:alpha val="40000"/>
                  </a:prstClr>
                </a:outerShdw>
              </a:effectLst>
            </p:spPr>
            <p:txBody>
              <a:bodyPr rtlCol="0" anchor="ctr"/>
              <a:lstStyle/>
              <a:p>
                <a:pPr algn="ctr" defTabSz="913765"/>
                <a:endParaRPr lang="zh-CN" altLang="en-US" sz="1900" kern="0">
                  <a:solidFill>
                    <a:sysClr val="window" lastClr="FFFFFF"/>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86" name="六边形 32">
                <a:extLst>
                  <a:ext uri="{FF2B5EF4-FFF2-40B4-BE49-F238E27FC236}">
                    <a16:creationId xmlns:a16="http://schemas.microsoft.com/office/drawing/2014/main" id="{E1A263EB-3B15-4EC7-A1A6-C79DBAAA2BE9}"/>
                  </a:ext>
                </a:extLst>
              </p:cNvPr>
              <p:cNvSpPr>
                <a:spLocks noChangeArrowheads="1"/>
              </p:cNvSpPr>
              <p:nvPr/>
            </p:nvSpPr>
            <p:spPr bwMode="auto">
              <a:xfrm>
                <a:off x="-661188" y="149927"/>
                <a:ext cx="2311099" cy="1992879"/>
              </a:xfrm>
              <a:prstGeom prst="hexagon">
                <a:avLst>
                  <a:gd name="adj" fmla="val 24999"/>
                  <a:gd name="vf" fmla="val 115470"/>
                </a:avLst>
              </a:prstGeom>
              <a:solidFill>
                <a:schemeClr val="bg1"/>
              </a:solidFill>
              <a:ln w="6350" cap="flat" cmpd="sng">
                <a:solidFill>
                  <a:schemeClr val="bg1"/>
                </a:solidFill>
                <a:bevel/>
              </a:ln>
            </p:spPr>
            <p:txBody>
              <a:bodyPr anchor="ctr"/>
              <a:lstStyle/>
              <a:p>
                <a:pPr algn="ctr" defTabSz="1218565"/>
                <a:endParaRPr lang="zh-CN" altLang="zh-CN" b="1">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grpSp>
        <p:sp>
          <p:nvSpPr>
            <p:cNvPr id="83" name="TextBox 82">
              <a:extLst>
                <a:ext uri="{FF2B5EF4-FFF2-40B4-BE49-F238E27FC236}">
                  <a16:creationId xmlns:a16="http://schemas.microsoft.com/office/drawing/2014/main" id="{B619AEF2-DB1E-4169-89E5-B88D362A3D3D}"/>
                </a:ext>
              </a:extLst>
            </p:cNvPr>
            <p:cNvSpPr txBox="1"/>
            <p:nvPr/>
          </p:nvSpPr>
          <p:spPr>
            <a:xfrm>
              <a:off x="5552856" y="5285689"/>
              <a:ext cx="2060322" cy="587735"/>
            </a:xfrm>
            <a:prstGeom prst="rect">
              <a:avLst/>
            </a:prstGeom>
            <a:noFill/>
          </p:spPr>
          <p:txBody>
            <a:bodyPr wrap="square" rtlCol="0">
              <a:spAutoFit/>
            </a:bodyPr>
            <a:lstStyle/>
            <a:p>
              <a:pPr algn="ctr"/>
              <a:r>
                <a:rPr lang="en-US" sz="1600" b="1" dirty="0">
                  <a:latin typeface="Times New Roman" panose="02020603050405020304" pitchFamily="18" charset="0"/>
                  <a:ea typeface="Tahoma" panose="020B0604030504040204" pitchFamily="34" charset="0"/>
                  <a:cs typeface="Times New Roman" panose="02020603050405020304" pitchFamily="18" charset="0"/>
                </a:rPr>
                <a:t> </a:t>
              </a:r>
              <a:r>
                <a:rPr lang="en-US" sz="1500" b="1" dirty="0" err="1">
                  <a:latin typeface="Times New Roman" panose="02020603050405020304" pitchFamily="18" charset="0"/>
                  <a:ea typeface="Tahoma" panose="020B0604030504040204" pitchFamily="34" charset="0"/>
                  <a:cs typeface="Times New Roman" panose="02020603050405020304" pitchFamily="18" charset="0"/>
                </a:rPr>
                <a:t>Լիլիթ</a:t>
              </a:r>
              <a:r>
                <a:rPr lang="en-US" sz="1500" b="1" dirty="0">
                  <a:latin typeface="Times New Roman" panose="02020603050405020304" pitchFamily="18" charset="0"/>
                  <a:ea typeface="Tahoma" panose="020B0604030504040204" pitchFamily="34" charset="0"/>
                  <a:cs typeface="Times New Roman" panose="02020603050405020304" pitchFamily="18" charset="0"/>
                </a:rPr>
                <a:t> </a:t>
              </a:r>
            </a:p>
            <a:p>
              <a:pPr algn="ctr"/>
              <a:r>
                <a:rPr lang="en-US" sz="1500" b="1" dirty="0" err="1">
                  <a:latin typeface="Times New Roman" panose="02020603050405020304" pitchFamily="18" charset="0"/>
                  <a:ea typeface="Tahoma" panose="020B0604030504040204" pitchFamily="34" charset="0"/>
                  <a:cs typeface="Times New Roman" panose="02020603050405020304" pitchFamily="18" charset="0"/>
                </a:rPr>
                <a:t>Սահակյան</a:t>
              </a:r>
              <a:endParaRPr lang="en-US" sz="1500" b="1" dirty="0">
                <a:latin typeface="Times New Roman" panose="02020603050405020304" pitchFamily="18" charset="0"/>
                <a:ea typeface="Tahoma" panose="020B0604030504040204" pitchFamily="34" charset="0"/>
                <a:cs typeface="Times New Roman" panose="02020603050405020304" pitchFamily="18" charset="0"/>
              </a:endParaRPr>
            </a:p>
          </p:txBody>
        </p:sp>
        <p:pic>
          <p:nvPicPr>
            <p:cNvPr id="81" name="Picture 80">
              <a:extLst>
                <a:ext uri="{FF2B5EF4-FFF2-40B4-BE49-F238E27FC236}">
                  <a16:creationId xmlns:a16="http://schemas.microsoft.com/office/drawing/2014/main" id="{18F2C4B5-4324-4649-8BDF-A30A1477365C}"/>
                </a:ext>
              </a:extLst>
            </p:cNvPr>
            <p:cNvPicPr>
              <a:picLocks noChangeAspect="1"/>
            </p:cNvPicPr>
            <p:nvPr/>
          </p:nvPicPr>
          <p:blipFill rotWithShape="1">
            <a:blip r:embed="rId7"/>
            <a:srcRect b="10391"/>
            <a:stretch/>
          </p:blipFill>
          <p:spPr>
            <a:xfrm>
              <a:off x="5911643" y="199348"/>
              <a:ext cx="1436942" cy="1839407"/>
            </a:xfrm>
            <a:prstGeom prst="rect">
              <a:avLst/>
            </a:prstGeom>
            <a:ln>
              <a:noFill/>
            </a:ln>
            <a:effectLst>
              <a:outerShdw blurRad="292100" dist="139700" dir="2700000" algn="tl" rotWithShape="0">
                <a:srgbClr val="333333">
                  <a:alpha val="65000"/>
                </a:srgbClr>
              </a:outerShdw>
            </a:effectLst>
          </p:spPr>
        </p:pic>
        <p:sp>
          <p:nvSpPr>
            <p:cNvPr id="90" name="TextBox 89">
              <a:extLst>
                <a:ext uri="{FF2B5EF4-FFF2-40B4-BE49-F238E27FC236}">
                  <a16:creationId xmlns:a16="http://schemas.microsoft.com/office/drawing/2014/main" id="{D2D7962D-70D5-4BBF-BDAD-24D13A754524}"/>
                </a:ext>
              </a:extLst>
            </p:cNvPr>
            <p:cNvSpPr txBox="1"/>
            <p:nvPr/>
          </p:nvSpPr>
          <p:spPr>
            <a:xfrm>
              <a:off x="5379766" y="2140390"/>
              <a:ext cx="2454516" cy="349463"/>
            </a:xfrm>
            <a:prstGeom prst="rect">
              <a:avLst/>
            </a:prstGeom>
            <a:noFill/>
          </p:spPr>
          <p:txBody>
            <a:bodyPr wrap="square" rtlCol="0">
              <a:spAutoFit/>
            </a:bodyPr>
            <a:lstStyle/>
            <a:p>
              <a:pPr algn="ctr"/>
              <a:r>
                <a:rPr lang="en-US" sz="1600" b="1" dirty="0" err="1">
                  <a:latin typeface="Times New Roman" panose="02020603050405020304" pitchFamily="18" charset="0"/>
                  <a:ea typeface="Tahoma" panose="020B0604030504040204" pitchFamily="34" charset="0"/>
                  <a:cs typeface="Times New Roman" panose="02020603050405020304" pitchFamily="18" charset="0"/>
                </a:rPr>
                <a:t>Օլգա</a:t>
              </a:r>
              <a:r>
                <a:rPr lang="en-US" sz="1600" b="1" dirty="0">
                  <a:latin typeface="Times New Roman" panose="02020603050405020304" pitchFamily="18" charset="0"/>
                  <a:ea typeface="Tahoma" panose="020B0604030504040204" pitchFamily="34" charset="0"/>
                  <a:cs typeface="Times New Roman" panose="02020603050405020304" pitchFamily="18" charset="0"/>
                </a:rPr>
                <a:t> </a:t>
              </a:r>
              <a:r>
                <a:rPr lang="en-US" sz="1600" b="1" dirty="0" err="1">
                  <a:latin typeface="Times New Roman" panose="02020603050405020304" pitchFamily="18" charset="0"/>
                  <a:ea typeface="Tahoma" panose="020B0604030504040204" pitchFamily="34" charset="0"/>
                  <a:cs typeface="Times New Roman" panose="02020603050405020304" pitchFamily="18" charset="0"/>
                </a:rPr>
                <a:t>Բելյաևա</a:t>
              </a:r>
              <a:endParaRPr lang="en-US" sz="1600" b="1" dirty="0">
                <a:latin typeface="Times New Roman" panose="02020603050405020304" pitchFamily="18" charset="0"/>
                <a:ea typeface="Tahoma" panose="020B0604030504040204" pitchFamily="34" charset="0"/>
                <a:cs typeface="Times New Roman" panose="02020603050405020304" pitchFamily="18" charset="0"/>
              </a:endParaRPr>
            </a:p>
          </p:txBody>
        </p:sp>
        <p:grpSp>
          <p:nvGrpSpPr>
            <p:cNvPr id="91" name="组合 1">
              <a:extLst>
                <a:ext uri="{FF2B5EF4-FFF2-40B4-BE49-F238E27FC236}">
                  <a16:creationId xmlns:a16="http://schemas.microsoft.com/office/drawing/2014/main" id="{D93EF181-97DD-467C-9B25-967CF6E91F4E}"/>
                </a:ext>
              </a:extLst>
            </p:cNvPr>
            <p:cNvGrpSpPr/>
            <p:nvPr/>
          </p:nvGrpSpPr>
          <p:grpSpPr>
            <a:xfrm>
              <a:off x="5391165" y="3018050"/>
              <a:ext cx="2522618" cy="2149531"/>
              <a:chOff x="-2923301" y="-1160251"/>
              <a:chExt cx="2614132" cy="2255809"/>
            </a:xfrm>
          </p:grpSpPr>
          <p:sp>
            <p:nvSpPr>
              <p:cNvPr id="92" name="六边形 45">
                <a:extLst>
                  <a:ext uri="{FF2B5EF4-FFF2-40B4-BE49-F238E27FC236}">
                    <a16:creationId xmlns:a16="http://schemas.microsoft.com/office/drawing/2014/main" id="{EAC5662F-CDF6-4B90-8864-85A26D0E5833}"/>
                  </a:ext>
                </a:extLst>
              </p:cNvPr>
              <p:cNvSpPr/>
              <p:nvPr/>
            </p:nvSpPr>
            <p:spPr>
              <a:xfrm>
                <a:off x="-2923301" y="-1160251"/>
                <a:ext cx="2614132" cy="2255809"/>
              </a:xfrm>
              <a:prstGeom prst="hexagon">
                <a:avLst/>
              </a:prstGeom>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18900000" scaled="1"/>
                <a:tileRect/>
              </a:gradFill>
              <a:ln w="12700" cap="flat" cmpd="sng" algn="ctr">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8100000" scaled="1"/>
                  <a:tileRect/>
                </a:gradFill>
                <a:prstDash val="solid"/>
                <a:miter lim="800000"/>
              </a:ln>
              <a:effectLst>
                <a:outerShdw blurRad="139700" dist="88900" dir="8100000" algn="tr" rotWithShape="0">
                  <a:prstClr val="black">
                    <a:alpha val="40000"/>
                  </a:prstClr>
                </a:outerShdw>
              </a:effectLst>
            </p:spPr>
            <p:txBody>
              <a:bodyPr rtlCol="0" anchor="ctr"/>
              <a:lstStyle/>
              <a:p>
                <a:pPr algn="ctr" defTabSz="913765"/>
                <a:endParaRPr lang="zh-CN" altLang="en-US" sz="1900" kern="0">
                  <a:solidFill>
                    <a:sysClr val="window" lastClr="FFFFFF"/>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93" name="六边形 32">
                <a:extLst>
                  <a:ext uri="{FF2B5EF4-FFF2-40B4-BE49-F238E27FC236}">
                    <a16:creationId xmlns:a16="http://schemas.microsoft.com/office/drawing/2014/main" id="{F76FB183-B005-4C73-8135-B304099AEE2A}"/>
                  </a:ext>
                </a:extLst>
              </p:cNvPr>
              <p:cNvSpPr>
                <a:spLocks noChangeArrowheads="1"/>
              </p:cNvSpPr>
              <p:nvPr/>
            </p:nvSpPr>
            <p:spPr bwMode="auto">
              <a:xfrm>
                <a:off x="-2794956" y="-1088248"/>
                <a:ext cx="2311099" cy="1992879"/>
              </a:xfrm>
              <a:prstGeom prst="hexagon">
                <a:avLst>
                  <a:gd name="adj" fmla="val 24999"/>
                  <a:gd name="vf" fmla="val 115470"/>
                </a:avLst>
              </a:prstGeom>
              <a:solidFill>
                <a:schemeClr val="bg1"/>
              </a:solidFill>
              <a:ln w="6350" cap="flat" cmpd="sng">
                <a:solidFill>
                  <a:schemeClr val="bg1"/>
                </a:solidFill>
                <a:bevel/>
              </a:ln>
            </p:spPr>
            <p:txBody>
              <a:bodyPr anchor="ctr"/>
              <a:lstStyle/>
              <a:p>
                <a:pPr algn="ctr" defTabSz="1218565"/>
                <a:endParaRPr lang="zh-CN" altLang="zh-CN" b="1">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grpSp>
        <p:grpSp>
          <p:nvGrpSpPr>
            <p:cNvPr id="96" name="组合 1">
              <a:extLst>
                <a:ext uri="{FF2B5EF4-FFF2-40B4-BE49-F238E27FC236}">
                  <a16:creationId xmlns:a16="http://schemas.microsoft.com/office/drawing/2014/main" id="{2266C485-2986-4609-94A9-BC5AD32C3D20}"/>
                </a:ext>
              </a:extLst>
            </p:cNvPr>
            <p:cNvGrpSpPr/>
            <p:nvPr/>
          </p:nvGrpSpPr>
          <p:grpSpPr>
            <a:xfrm>
              <a:off x="7475022" y="1892984"/>
              <a:ext cx="2522618" cy="2149531"/>
              <a:chOff x="-815748" y="21856"/>
              <a:chExt cx="2614132" cy="2255809"/>
            </a:xfrm>
          </p:grpSpPr>
          <p:sp>
            <p:nvSpPr>
              <p:cNvPr id="97" name="六边形 45">
                <a:extLst>
                  <a:ext uri="{FF2B5EF4-FFF2-40B4-BE49-F238E27FC236}">
                    <a16:creationId xmlns:a16="http://schemas.microsoft.com/office/drawing/2014/main" id="{B58F91D8-DDD7-42AF-B297-ACAFA79BD4D2}"/>
                  </a:ext>
                </a:extLst>
              </p:cNvPr>
              <p:cNvSpPr/>
              <p:nvPr/>
            </p:nvSpPr>
            <p:spPr>
              <a:xfrm>
                <a:off x="-815748" y="21856"/>
                <a:ext cx="2614132" cy="2255809"/>
              </a:xfrm>
              <a:prstGeom prst="hexagon">
                <a:avLst/>
              </a:prstGeom>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18900000" scaled="1"/>
                <a:tileRect/>
              </a:gradFill>
              <a:ln w="12700" cap="flat" cmpd="sng" algn="ctr">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8100000" scaled="1"/>
                  <a:tileRect/>
                </a:gradFill>
                <a:prstDash val="solid"/>
                <a:miter lim="800000"/>
              </a:ln>
              <a:effectLst>
                <a:outerShdw blurRad="139700" dist="88900" dir="8100000" algn="tr" rotWithShape="0">
                  <a:prstClr val="black">
                    <a:alpha val="40000"/>
                  </a:prstClr>
                </a:outerShdw>
              </a:effectLst>
            </p:spPr>
            <p:txBody>
              <a:bodyPr rtlCol="0" anchor="ctr"/>
              <a:lstStyle/>
              <a:p>
                <a:pPr algn="ctr" defTabSz="913765"/>
                <a:endParaRPr lang="zh-CN" altLang="en-US" sz="1900" kern="0">
                  <a:solidFill>
                    <a:sysClr val="window" lastClr="FFFFFF"/>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98" name="六边形 32">
                <a:extLst>
                  <a:ext uri="{FF2B5EF4-FFF2-40B4-BE49-F238E27FC236}">
                    <a16:creationId xmlns:a16="http://schemas.microsoft.com/office/drawing/2014/main" id="{549B4F12-112B-47A8-8FD5-6BCC262CBEB1}"/>
                  </a:ext>
                </a:extLst>
              </p:cNvPr>
              <p:cNvSpPr>
                <a:spLocks noChangeArrowheads="1"/>
              </p:cNvSpPr>
              <p:nvPr/>
            </p:nvSpPr>
            <p:spPr bwMode="auto">
              <a:xfrm>
                <a:off x="-661188" y="149927"/>
                <a:ext cx="2311099" cy="1992879"/>
              </a:xfrm>
              <a:prstGeom prst="hexagon">
                <a:avLst>
                  <a:gd name="adj" fmla="val 24999"/>
                  <a:gd name="vf" fmla="val 115470"/>
                </a:avLst>
              </a:prstGeom>
              <a:solidFill>
                <a:schemeClr val="bg1"/>
              </a:solidFill>
              <a:ln w="6350" cap="flat" cmpd="sng">
                <a:solidFill>
                  <a:schemeClr val="bg1"/>
                </a:solidFill>
                <a:bevel/>
              </a:ln>
            </p:spPr>
            <p:txBody>
              <a:bodyPr anchor="ctr"/>
              <a:lstStyle/>
              <a:p>
                <a:pPr algn="ctr" defTabSz="1218565"/>
                <a:endParaRPr lang="zh-CN" altLang="zh-CN" b="1">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grpSp>
        <p:sp>
          <p:nvSpPr>
            <p:cNvPr id="101" name="六边形 32">
              <a:extLst>
                <a:ext uri="{FF2B5EF4-FFF2-40B4-BE49-F238E27FC236}">
                  <a16:creationId xmlns:a16="http://schemas.microsoft.com/office/drawing/2014/main" id="{5148037B-8783-49DC-B18D-A5D5349791BD}"/>
                </a:ext>
              </a:extLst>
            </p:cNvPr>
            <p:cNvSpPr>
              <a:spLocks noChangeArrowheads="1"/>
            </p:cNvSpPr>
            <p:nvPr/>
          </p:nvSpPr>
          <p:spPr bwMode="auto">
            <a:xfrm>
              <a:off x="1460678" y="823421"/>
              <a:ext cx="2230193" cy="1898988"/>
            </a:xfrm>
            <a:prstGeom prst="hexagon">
              <a:avLst>
                <a:gd name="adj" fmla="val 24999"/>
                <a:gd name="vf" fmla="val 115470"/>
              </a:avLst>
            </a:prstGeom>
            <a:solidFill>
              <a:schemeClr val="bg1"/>
            </a:solidFill>
            <a:ln w="6350" cap="flat" cmpd="sng">
              <a:solidFill>
                <a:schemeClr val="bg1"/>
              </a:solidFill>
              <a:bevel/>
            </a:ln>
          </p:spPr>
          <p:txBody>
            <a:bodyPr anchor="ctr"/>
            <a:lstStyle/>
            <a:p>
              <a:pPr algn="ctr" defTabSz="1218565"/>
              <a:endParaRPr lang="zh-CN" altLang="zh-CN" b="1">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pic>
          <p:nvPicPr>
            <p:cNvPr id="102" name="Picture 101">
              <a:extLst>
                <a:ext uri="{FF2B5EF4-FFF2-40B4-BE49-F238E27FC236}">
                  <a16:creationId xmlns:a16="http://schemas.microsoft.com/office/drawing/2014/main" id="{1281B9F5-19EC-4A9C-8A5D-7DC966BDD8B6}"/>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b="13381"/>
            <a:stretch/>
          </p:blipFill>
          <p:spPr>
            <a:xfrm>
              <a:off x="7582358" y="1311266"/>
              <a:ext cx="2401456" cy="1992216"/>
            </a:xfrm>
            <a:prstGeom prst="rect">
              <a:avLst/>
            </a:prstGeom>
            <a:ln>
              <a:noFill/>
            </a:ln>
            <a:effectLst>
              <a:outerShdw blurRad="292100" dist="139700" dir="2700000" algn="tl" rotWithShape="0">
                <a:srgbClr val="333333">
                  <a:alpha val="65000"/>
                </a:srgbClr>
              </a:outerShdw>
            </a:effectLst>
          </p:spPr>
        </p:pic>
        <p:sp>
          <p:nvSpPr>
            <p:cNvPr id="103" name="TextBox 102">
              <a:extLst>
                <a:ext uri="{FF2B5EF4-FFF2-40B4-BE49-F238E27FC236}">
                  <a16:creationId xmlns:a16="http://schemas.microsoft.com/office/drawing/2014/main" id="{F04B09E5-21D0-4398-9246-5C14426EF30E}"/>
                </a:ext>
              </a:extLst>
            </p:cNvPr>
            <p:cNvSpPr txBox="1"/>
            <p:nvPr/>
          </p:nvSpPr>
          <p:spPr>
            <a:xfrm>
              <a:off x="7460482" y="3395999"/>
              <a:ext cx="2454516" cy="571850"/>
            </a:xfrm>
            <a:prstGeom prst="rect">
              <a:avLst/>
            </a:prstGeom>
            <a:noFill/>
          </p:spPr>
          <p:txBody>
            <a:bodyPr wrap="square" rtlCol="0">
              <a:spAutoFit/>
            </a:bodyPr>
            <a:lstStyle/>
            <a:p>
              <a:pPr algn="ctr"/>
              <a:r>
                <a:rPr lang="en-US" sz="1500" b="1" dirty="0" err="1">
                  <a:latin typeface="Times New Roman" panose="02020603050405020304" pitchFamily="18" charset="0"/>
                  <a:ea typeface="Tahoma" panose="020B0604030504040204" pitchFamily="34" charset="0"/>
                  <a:cs typeface="Times New Roman" panose="02020603050405020304" pitchFamily="18" charset="0"/>
                </a:rPr>
                <a:t>Մելինե</a:t>
              </a:r>
              <a:r>
                <a:rPr lang="en-US" sz="1500" b="1" dirty="0">
                  <a:latin typeface="Times New Roman" panose="02020603050405020304" pitchFamily="18" charset="0"/>
                  <a:ea typeface="Tahoma" panose="020B0604030504040204" pitchFamily="34" charset="0"/>
                  <a:cs typeface="Times New Roman" panose="02020603050405020304" pitchFamily="18" charset="0"/>
                </a:rPr>
                <a:t> </a:t>
              </a:r>
            </a:p>
            <a:p>
              <a:pPr algn="ctr"/>
              <a:r>
                <a:rPr lang="en-US" sz="1500" b="1" dirty="0" err="1">
                  <a:latin typeface="Times New Roman" panose="02020603050405020304" pitchFamily="18" charset="0"/>
                  <a:ea typeface="Tahoma" panose="020B0604030504040204" pitchFamily="34" charset="0"/>
                  <a:cs typeface="Times New Roman" panose="02020603050405020304" pitchFamily="18" charset="0"/>
                </a:rPr>
                <a:t>Բեգլարյան</a:t>
              </a:r>
              <a:endParaRPr lang="en-US" sz="1500" b="1" dirty="0">
                <a:latin typeface="Times New Roman" panose="02020603050405020304" pitchFamily="18" charset="0"/>
                <a:ea typeface="Tahoma" panose="020B0604030504040204" pitchFamily="34" charset="0"/>
                <a:cs typeface="Times New Roman" panose="02020603050405020304" pitchFamily="18" charset="0"/>
              </a:endParaRPr>
            </a:p>
          </p:txBody>
        </p:sp>
        <p:pic>
          <p:nvPicPr>
            <p:cNvPr id="61" name="Рисунок 57">
              <a:extLst>
                <a:ext uri="{FF2B5EF4-FFF2-40B4-BE49-F238E27FC236}">
                  <a16:creationId xmlns:a16="http://schemas.microsoft.com/office/drawing/2014/main" id="{9F7EA7F6-6CD4-4EE2-9242-7E9C850D4780}"/>
                </a:ext>
              </a:extLst>
            </p:cNvPr>
            <p:cNvPicPr>
              <a:picLocks noChangeAspect="1"/>
            </p:cNvPicPr>
            <p:nvPr/>
          </p:nvPicPr>
          <p:blipFill rotWithShape="1">
            <a:blip r:embed="rId9" cstate="print">
              <a:extLst>
                <a:ext uri="{BEBA8EAE-BF5A-486C-A8C5-ECC9F3942E4B}">
                  <a14:imgProps xmlns:a14="http://schemas.microsoft.com/office/drawing/2010/main">
                    <a14:imgLayer r:embed="rId10">
                      <a14:imgEffect>
                        <a14:backgroundRemoval t="22852" b="98914" l="25374" r="81205">
                          <a14:foregroundMark x1="37804" y1="69122" x2="29774" y2="98914"/>
                          <a14:foregroundMark x1="39000" y1="23796" x2="39000" y2="23324"/>
                          <a14:foregroundMark x1="42247" y1="23796" x2="49466" y2="22899"/>
                          <a14:foregroundMark x1="50662" y1="23324" x2="39000" y2="24221"/>
                        </a14:backgroundRemoval>
                      </a14:imgEffect>
                    </a14:imgLayer>
                  </a14:imgProps>
                </a:ext>
                <a:ext uri="{28A0092B-C50C-407E-A947-70E740481C1C}">
                  <a14:useLocalDpi xmlns:a14="http://schemas.microsoft.com/office/drawing/2010/main" val="0"/>
                </a:ext>
              </a:extLst>
            </a:blip>
            <a:srcRect l="18439" t="14299" r="11814"/>
            <a:stretch/>
          </p:blipFill>
          <p:spPr>
            <a:xfrm>
              <a:off x="1661143" y="2451995"/>
              <a:ext cx="1882873" cy="1998283"/>
            </a:xfrm>
            <a:prstGeom prst="rect">
              <a:avLst/>
            </a:prstGeom>
            <a:ln>
              <a:noFill/>
            </a:ln>
            <a:effectLst>
              <a:outerShdw blurRad="292100" dist="139700" dir="2700000" algn="tl" rotWithShape="0">
                <a:srgbClr val="333333">
                  <a:alpha val="65000"/>
                </a:srgbClr>
              </a:outerShdw>
            </a:effectLst>
          </p:spPr>
        </p:pic>
      </p:grpSp>
      <p:cxnSp>
        <p:nvCxnSpPr>
          <p:cNvPr id="108" name="直接连接符 107">
            <a:extLst>
              <a:ext uri="{FF2B5EF4-FFF2-40B4-BE49-F238E27FC236}">
                <a16:creationId xmlns:a16="http://schemas.microsoft.com/office/drawing/2014/main" id="{BA5425A4-873E-4407-8829-C618A8107ADD}"/>
              </a:ext>
            </a:extLst>
          </p:cNvPr>
          <p:cNvCxnSpPr>
            <a:cxnSpLocks/>
          </p:cNvCxnSpPr>
          <p:nvPr/>
        </p:nvCxnSpPr>
        <p:spPr>
          <a:xfrm flipV="1">
            <a:off x="1389888" y="760754"/>
            <a:ext cx="5017532" cy="2642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11" name="等腰三角形 110">
            <a:extLst>
              <a:ext uri="{FF2B5EF4-FFF2-40B4-BE49-F238E27FC236}">
                <a16:creationId xmlns:a16="http://schemas.microsoft.com/office/drawing/2014/main" id="{7CE61BF3-FFE0-42D0-8D5E-8016ACC22E66}"/>
              </a:ext>
            </a:extLst>
          </p:cNvPr>
          <p:cNvSpPr/>
          <p:nvPr/>
        </p:nvSpPr>
        <p:spPr>
          <a:xfrm rot="16200000" flipH="1" flipV="1">
            <a:off x="1318359" y="272641"/>
            <a:ext cx="286669" cy="143610"/>
          </a:xfrm>
          <a:prstGeom prst="triangle">
            <a:avLst/>
          </a:prstGeom>
          <a:solidFill>
            <a:srgbClr val="3A3E4A"/>
          </a:solidFill>
          <a:ln w="285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500">
              <a:latin typeface="Times New Roman" panose="02020603050405020304" pitchFamily="18" charset="0"/>
              <a:ea typeface="+mj-ea"/>
              <a:cs typeface="Times New Roman" panose="02020603050405020304" pitchFamily="18" charset="0"/>
            </a:endParaRPr>
          </a:p>
        </p:txBody>
      </p:sp>
      <p:sp>
        <p:nvSpPr>
          <p:cNvPr id="113" name="TextBox 112">
            <a:extLst>
              <a:ext uri="{FF2B5EF4-FFF2-40B4-BE49-F238E27FC236}">
                <a16:creationId xmlns:a16="http://schemas.microsoft.com/office/drawing/2014/main" id="{006B0440-5778-47FE-A098-BDC8B2ADF9C2}"/>
              </a:ext>
            </a:extLst>
          </p:cNvPr>
          <p:cNvSpPr txBox="1"/>
          <p:nvPr/>
        </p:nvSpPr>
        <p:spPr>
          <a:xfrm>
            <a:off x="1679581" y="79295"/>
            <a:ext cx="10584477" cy="400110"/>
          </a:xfrm>
          <a:prstGeom prst="rect">
            <a:avLst/>
          </a:prstGeom>
          <a:noFill/>
        </p:spPr>
        <p:txBody>
          <a:bodyPr wrap="square">
            <a:spAutoFit/>
          </a:bodyPr>
          <a:lstStyle/>
          <a:p>
            <a:pPr lvl="0" defTabSz="914363">
              <a:defRPr/>
            </a:pPr>
            <a:r>
              <a:rPr lang="en-US" sz="2000" b="1" dirty="0" err="1">
                <a:latin typeface="Times New Roman" panose="02020603050405020304" pitchFamily="18" charset="0"/>
                <a:cs typeface="Times New Roman" panose="02020603050405020304" pitchFamily="18" charset="0"/>
              </a:rPr>
              <a:t>Թիմ</a:t>
            </a:r>
            <a:endParaRPr lang="en-US" sz="2000" b="1" dirty="0">
              <a:latin typeface="Times New Roman" panose="02020603050405020304" pitchFamily="18" charset="0"/>
              <a:cs typeface="Times New Roman" panose="02020603050405020304" pitchFamily="18" charset="0"/>
            </a:endParaRPr>
          </a:p>
        </p:txBody>
      </p:sp>
      <p:sp>
        <p:nvSpPr>
          <p:cNvPr id="132" name="TextBox 131">
            <a:extLst>
              <a:ext uri="{FF2B5EF4-FFF2-40B4-BE49-F238E27FC236}">
                <a16:creationId xmlns:a16="http://schemas.microsoft.com/office/drawing/2014/main" id="{01FAA65C-E4CC-454E-B272-0C6821B25C94}"/>
              </a:ext>
            </a:extLst>
          </p:cNvPr>
          <p:cNvSpPr txBox="1"/>
          <p:nvPr/>
        </p:nvSpPr>
        <p:spPr>
          <a:xfrm>
            <a:off x="157917" y="6487512"/>
            <a:ext cx="625272" cy="307777"/>
          </a:xfrm>
          <a:prstGeom prst="rect">
            <a:avLst/>
          </a:prstGeom>
          <a:noFill/>
        </p:spPr>
        <p:txBody>
          <a:bodyPr wrap="square">
            <a:spAutoFit/>
          </a:bodyPr>
          <a:lstStyle/>
          <a:p>
            <a:r>
              <a:rPr lang="en-US" sz="1400" dirty="0" err="1">
                <a:solidFill>
                  <a:schemeClr val="bg1"/>
                </a:solidFill>
                <a:latin typeface="Times New Roman" panose="02020603050405020304" pitchFamily="18" charset="0"/>
                <a:cs typeface="Times New Roman" panose="02020603050405020304" pitchFamily="18" charset="0"/>
              </a:rPr>
              <a:t>Էջ</a:t>
            </a:r>
            <a:r>
              <a:rPr lang="en-US" sz="1400" dirty="0">
                <a:solidFill>
                  <a:schemeClr val="bg1"/>
                </a:solidFill>
                <a:latin typeface="Times New Roman" panose="02020603050405020304" pitchFamily="18" charset="0"/>
                <a:cs typeface="Times New Roman" panose="02020603050405020304" pitchFamily="18" charset="0"/>
              </a:rPr>
              <a:t>  5</a:t>
            </a:r>
            <a:endParaRPr lang="en-IN" sz="1400" dirty="0">
              <a:solidFill>
                <a:schemeClr val="bg1"/>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CED143C3-2DB4-4B15-B6AA-69670EC41A9F}"/>
              </a:ext>
            </a:extLst>
          </p:cNvPr>
          <p:cNvPicPr>
            <a:picLocks noChangeAspect="1"/>
          </p:cNvPicPr>
          <p:nvPr/>
        </p:nvPicPr>
        <p:blipFill rotWithShape="1">
          <a:blip r:embed="rId11">
            <a:extLst>
              <a:ext uri="{28A0092B-C50C-407E-A947-70E740481C1C}">
                <a14:useLocalDpi xmlns:a14="http://schemas.microsoft.com/office/drawing/2010/main" val="0"/>
              </a:ext>
            </a:extLst>
          </a:blip>
          <a:srcRect l="12114" r="16191"/>
          <a:stretch/>
        </p:blipFill>
        <p:spPr>
          <a:xfrm>
            <a:off x="5883157" y="3756517"/>
            <a:ext cx="1757415" cy="1731732"/>
          </a:xfrm>
          <a:prstGeom prst="ellipse">
            <a:avLst/>
          </a:prstGeom>
          <a:ln w="3175"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grpSp>
        <p:nvGrpSpPr>
          <p:cNvPr id="51" name="Group 50">
            <a:extLst>
              <a:ext uri="{FF2B5EF4-FFF2-40B4-BE49-F238E27FC236}">
                <a16:creationId xmlns:a16="http://schemas.microsoft.com/office/drawing/2014/main" id="{7F737D7F-8075-40AD-85FF-B257E9FCA9E0}"/>
              </a:ext>
            </a:extLst>
          </p:cNvPr>
          <p:cNvGrpSpPr/>
          <p:nvPr/>
        </p:nvGrpSpPr>
        <p:grpSpPr>
          <a:xfrm>
            <a:off x="-1383" y="-11676"/>
            <a:ext cx="1224126" cy="6869675"/>
            <a:chOff x="-29550" y="286"/>
            <a:chExt cx="1224126" cy="6858002"/>
          </a:xfrm>
        </p:grpSpPr>
        <p:sp>
          <p:nvSpPr>
            <p:cNvPr id="52" name="矩形 2">
              <a:extLst>
                <a:ext uri="{FF2B5EF4-FFF2-40B4-BE49-F238E27FC236}">
                  <a16:creationId xmlns:a16="http://schemas.microsoft.com/office/drawing/2014/main" id="{742B7A04-50FF-416B-831D-6260742A2015}"/>
                </a:ext>
              </a:extLst>
            </p:cNvPr>
            <p:cNvSpPr/>
            <p:nvPr/>
          </p:nvSpPr>
          <p:spPr>
            <a:xfrm rot="16200000">
              <a:off x="-2929021" y="2899757"/>
              <a:ext cx="6858002" cy="1059059"/>
            </a:xfrm>
            <a:prstGeom prst="rect">
              <a:avLst/>
            </a:prstGeom>
            <a:solidFill>
              <a:srgbClr val="39645A"/>
            </a:solidFill>
            <a:ln>
              <a:noFill/>
            </a:ln>
          </p:spPr>
          <p:style>
            <a:lnRef idx="2">
              <a:schemeClr val="accent1">
                <a:shade val="50000"/>
              </a:schemeClr>
            </a:lnRef>
            <a:fillRef idx="1">
              <a:schemeClr val="accent1"/>
            </a:fillRef>
            <a:effectRef idx="0">
              <a:schemeClr val="accent1"/>
            </a:effectRef>
            <a:fontRef idx="minor">
              <a:schemeClr val="lt1"/>
            </a:fontRef>
          </p:style>
          <p:txBody>
            <a:bodyPr lIns="121650" tIns="60824" rIns="121650" bIns="60824" spcCol="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p:txBody>
        </p:sp>
        <p:sp>
          <p:nvSpPr>
            <p:cNvPr id="53" name="Заголовок 1">
              <a:extLst>
                <a:ext uri="{FF2B5EF4-FFF2-40B4-BE49-F238E27FC236}">
                  <a16:creationId xmlns:a16="http://schemas.microsoft.com/office/drawing/2014/main" id="{56F80376-444D-4F9F-BB3E-2D19BB1DF07A}"/>
                </a:ext>
              </a:extLst>
            </p:cNvPr>
            <p:cNvSpPr txBox="1">
              <a:spLocks/>
            </p:cNvSpPr>
            <p:nvPr/>
          </p:nvSpPr>
          <p:spPr>
            <a:xfrm rot="16200000">
              <a:off x="-1610513" y="2936799"/>
              <a:ext cx="4625209" cy="984968"/>
            </a:xfrm>
            <a:prstGeom prst="rect">
              <a:avLst/>
            </a:prstGeom>
            <a:no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600" b="0" i="0" u="none" strike="noStrike" kern="1200" cap="none" spc="-15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ՀՀ   ԳԱԱ   ԷԿՈԼՈԳԱՆՈՈՍՖԵՐԱՅԻՆ ՀԵՏԱԶՈՏՈՒԹՅՈՒՆՆԵՐԻ  ԿԵՆՏՐՈՆ </a:t>
              </a:r>
              <a:r>
                <a:rPr kumimoji="0" lang="hy-AM" sz="1600" b="0" i="0" u="none" strike="noStrike" kern="1200" cap="none" spc="-15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ՊՈԱԿ</a:t>
              </a:r>
              <a:endParaRPr kumimoji="0" lang="ru-RU" sz="1600" b="0" i="0" u="none" strike="noStrike" kern="1200" cap="none" spc="-15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pic>
          <p:nvPicPr>
            <p:cNvPr id="54" name="Picture 53">
              <a:extLst>
                <a:ext uri="{FF2B5EF4-FFF2-40B4-BE49-F238E27FC236}">
                  <a16:creationId xmlns:a16="http://schemas.microsoft.com/office/drawing/2014/main" id="{14FA262E-E164-4124-9C28-F5E42FE27204}"/>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p:blipFill>
          <p:spPr bwMode="auto">
            <a:xfrm>
              <a:off x="74806" y="222342"/>
              <a:ext cx="820405" cy="78573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252429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7" name="Group 106">
            <a:extLst>
              <a:ext uri="{FF2B5EF4-FFF2-40B4-BE49-F238E27FC236}">
                <a16:creationId xmlns:a16="http://schemas.microsoft.com/office/drawing/2014/main" id="{15E379B0-9E6C-424A-9E6A-6DB62F8692BA}"/>
              </a:ext>
            </a:extLst>
          </p:cNvPr>
          <p:cNvGrpSpPr/>
          <p:nvPr/>
        </p:nvGrpSpPr>
        <p:grpSpPr>
          <a:xfrm>
            <a:off x="1679581" y="1351608"/>
            <a:ext cx="8398690" cy="5322487"/>
            <a:chOff x="1374250" y="720091"/>
            <a:chExt cx="8623390" cy="5493997"/>
          </a:xfrm>
        </p:grpSpPr>
        <p:grpSp>
          <p:nvGrpSpPr>
            <p:cNvPr id="2" name="组合 1">
              <a:extLst>
                <a:ext uri="{FF2B5EF4-FFF2-40B4-BE49-F238E27FC236}">
                  <a16:creationId xmlns:a16="http://schemas.microsoft.com/office/drawing/2014/main" id="{65D87733-98C1-456B-A1E2-0B40BFF603CC}"/>
                </a:ext>
              </a:extLst>
            </p:cNvPr>
            <p:cNvGrpSpPr/>
            <p:nvPr/>
          </p:nvGrpSpPr>
          <p:grpSpPr>
            <a:xfrm>
              <a:off x="1374250" y="2939491"/>
              <a:ext cx="2522618" cy="2149531"/>
              <a:chOff x="-815748" y="21856"/>
              <a:chExt cx="2614132" cy="2255809"/>
            </a:xfrm>
          </p:grpSpPr>
          <p:sp>
            <p:nvSpPr>
              <p:cNvPr id="3" name="六边形 45">
                <a:extLst>
                  <a:ext uri="{FF2B5EF4-FFF2-40B4-BE49-F238E27FC236}">
                    <a16:creationId xmlns:a16="http://schemas.microsoft.com/office/drawing/2014/main" id="{43119720-4E8E-43EE-9A83-946BCEAAD3A7}"/>
                  </a:ext>
                </a:extLst>
              </p:cNvPr>
              <p:cNvSpPr/>
              <p:nvPr/>
            </p:nvSpPr>
            <p:spPr>
              <a:xfrm>
                <a:off x="-815748" y="21856"/>
                <a:ext cx="2614132" cy="2255809"/>
              </a:xfrm>
              <a:prstGeom prst="hexagon">
                <a:avLst/>
              </a:prstGeom>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18900000" scaled="1"/>
                <a:tileRect/>
              </a:gradFill>
              <a:ln w="12700" cap="flat" cmpd="sng" algn="ctr">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8100000" scaled="1"/>
                  <a:tileRect/>
                </a:gradFill>
                <a:prstDash val="solid"/>
                <a:miter lim="800000"/>
              </a:ln>
              <a:effectLst>
                <a:outerShdw blurRad="139700" dist="88900" dir="8100000" algn="tr" rotWithShape="0">
                  <a:prstClr val="black">
                    <a:alpha val="40000"/>
                  </a:prstClr>
                </a:outerShdw>
              </a:effectLst>
            </p:spPr>
            <p:txBody>
              <a:bodyPr rtlCol="0" anchor="ctr"/>
              <a:lstStyle/>
              <a:p>
                <a:pPr algn="ctr" defTabSz="913765"/>
                <a:endParaRPr lang="zh-CN" altLang="en-US" sz="1900" kern="0">
                  <a:solidFill>
                    <a:sysClr val="window" lastClr="FFFFFF"/>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4" name="六边形 32">
                <a:extLst>
                  <a:ext uri="{FF2B5EF4-FFF2-40B4-BE49-F238E27FC236}">
                    <a16:creationId xmlns:a16="http://schemas.microsoft.com/office/drawing/2014/main" id="{52185E4D-C964-4C0D-AB43-BB7A59C7C11C}"/>
                  </a:ext>
                </a:extLst>
              </p:cNvPr>
              <p:cNvSpPr>
                <a:spLocks noChangeArrowheads="1"/>
              </p:cNvSpPr>
              <p:nvPr/>
            </p:nvSpPr>
            <p:spPr bwMode="auto">
              <a:xfrm>
                <a:off x="-661188" y="149927"/>
                <a:ext cx="2311099" cy="1992879"/>
              </a:xfrm>
              <a:prstGeom prst="hexagon">
                <a:avLst>
                  <a:gd name="adj" fmla="val 24999"/>
                  <a:gd name="vf" fmla="val 115470"/>
                </a:avLst>
              </a:prstGeom>
              <a:solidFill>
                <a:schemeClr val="bg1"/>
              </a:solidFill>
              <a:ln w="6350" cap="flat" cmpd="sng">
                <a:solidFill>
                  <a:schemeClr val="bg1"/>
                </a:solidFill>
                <a:bevel/>
              </a:ln>
            </p:spPr>
            <p:txBody>
              <a:bodyPr anchor="ctr"/>
              <a:lstStyle/>
              <a:p>
                <a:pPr algn="ctr" defTabSz="1218565"/>
                <a:endParaRPr lang="zh-CN" altLang="zh-CN" b="1">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grpSp>
        <p:grpSp>
          <p:nvGrpSpPr>
            <p:cNvPr id="68" name="组合 1">
              <a:extLst>
                <a:ext uri="{FF2B5EF4-FFF2-40B4-BE49-F238E27FC236}">
                  <a16:creationId xmlns:a16="http://schemas.microsoft.com/office/drawing/2014/main" id="{40F2ADE4-CF57-4C1F-B473-8EF4E2F6308E}"/>
                </a:ext>
              </a:extLst>
            </p:cNvPr>
            <p:cNvGrpSpPr/>
            <p:nvPr/>
          </p:nvGrpSpPr>
          <p:grpSpPr>
            <a:xfrm>
              <a:off x="3338297" y="4064557"/>
              <a:ext cx="2522618" cy="2149531"/>
              <a:chOff x="-815748" y="21856"/>
              <a:chExt cx="2614132" cy="2255809"/>
            </a:xfrm>
          </p:grpSpPr>
          <p:sp>
            <p:nvSpPr>
              <p:cNvPr id="69" name="六边形 45">
                <a:extLst>
                  <a:ext uri="{FF2B5EF4-FFF2-40B4-BE49-F238E27FC236}">
                    <a16:creationId xmlns:a16="http://schemas.microsoft.com/office/drawing/2014/main" id="{C9F7A72A-69C4-4C88-8186-B744C0179658}"/>
                  </a:ext>
                </a:extLst>
              </p:cNvPr>
              <p:cNvSpPr/>
              <p:nvPr/>
            </p:nvSpPr>
            <p:spPr>
              <a:xfrm>
                <a:off x="-815748" y="21856"/>
                <a:ext cx="2614132" cy="2255809"/>
              </a:xfrm>
              <a:prstGeom prst="hexagon">
                <a:avLst/>
              </a:prstGeom>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18900000" scaled="1"/>
                <a:tileRect/>
              </a:gradFill>
              <a:ln w="12700" cap="flat" cmpd="sng" algn="ctr">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8100000" scaled="1"/>
                  <a:tileRect/>
                </a:gradFill>
                <a:prstDash val="solid"/>
                <a:miter lim="800000"/>
              </a:ln>
              <a:effectLst>
                <a:outerShdw blurRad="139700" dist="88900" dir="8100000" algn="tr" rotWithShape="0">
                  <a:prstClr val="black">
                    <a:alpha val="40000"/>
                  </a:prstClr>
                </a:outerShdw>
              </a:effectLst>
            </p:spPr>
            <p:txBody>
              <a:bodyPr rtlCol="0" anchor="ctr"/>
              <a:lstStyle/>
              <a:p>
                <a:pPr algn="ctr" defTabSz="913765"/>
                <a:endParaRPr lang="zh-CN" altLang="en-US" sz="1900" kern="0">
                  <a:solidFill>
                    <a:sysClr val="window" lastClr="FFFFFF"/>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70" name="六边形 32">
                <a:extLst>
                  <a:ext uri="{FF2B5EF4-FFF2-40B4-BE49-F238E27FC236}">
                    <a16:creationId xmlns:a16="http://schemas.microsoft.com/office/drawing/2014/main" id="{3D981ED7-54C9-4B98-B39C-6C6ED87D0E18}"/>
                  </a:ext>
                </a:extLst>
              </p:cNvPr>
              <p:cNvSpPr>
                <a:spLocks noChangeArrowheads="1"/>
              </p:cNvSpPr>
              <p:nvPr/>
            </p:nvSpPr>
            <p:spPr bwMode="auto">
              <a:xfrm>
                <a:off x="-661188" y="149927"/>
                <a:ext cx="2311099" cy="1992879"/>
              </a:xfrm>
              <a:prstGeom prst="hexagon">
                <a:avLst>
                  <a:gd name="adj" fmla="val 24999"/>
                  <a:gd name="vf" fmla="val 115470"/>
                </a:avLst>
              </a:prstGeom>
              <a:solidFill>
                <a:schemeClr val="bg1"/>
              </a:solidFill>
              <a:ln w="6350" cap="flat" cmpd="sng">
                <a:solidFill>
                  <a:schemeClr val="bg1"/>
                </a:solidFill>
                <a:bevel/>
              </a:ln>
            </p:spPr>
            <p:txBody>
              <a:bodyPr anchor="ctr"/>
              <a:lstStyle/>
              <a:p>
                <a:pPr algn="ctr" defTabSz="1218565"/>
                <a:endParaRPr lang="zh-CN" altLang="zh-CN" b="1">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grpSp>
        <p:grpSp>
          <p:nvGrpSpPr>
            <p:cNvPr id="73" name="组合 1">
              <a:extLst>
                <a:ext uri="{FF2B5EF4-FFF2-40B4-BE49-F238E27FC236}">
                  <a16:creationId xmlns:a16="http://schemas.microsoft.com/office/drawing/2014/main" id="{1C996360-6626-4A12-82F7-7F71FD4242F7}"/>
                </a:ext>
              </a:extLst>
            </p:cNvPr>
            <p:cNvGrpSpPr/>
            <p:nvPr/>
          </p:nvGrpSpPr>
          <p:grpSpPr>
            <a:xfrm>
              <a:off x="3354748" y="1864725"/>
              <a:ext cx="2522618" cy="2149531"/>
              <a:chOff x="-815748" y="21856"/>
              <a:chExt cx="2614132" cy="2255809"/>
            </a:xfrm>
          </p:grpSpPr>
          <p:sp>
            <p:nvSpPr>
              <p:cNvPr id="74" name="六边形 45">
                <a:extLst>
                  <a:ext uri="{FF2B5EF4-FFF2-40B4-BE49-F238E27FC236}">
                    <a16:creationId xmlns:a16="http://schemas.microsoft.com/office/drawing/2014/main" id="{71A08588-8826-42BF-AA3E-C83E14E8D2E1}"/>
                  </a:ext>
                </a:extLst>
              </p:cNvPr>
              <p:cNvSpPr/>
              <p:nvPr/>
            </p:nvSpPr>
            <p:spPr>
              <a:xfrm>
                <a:off x="-815748" y="21856"/>
                <a:ext cx="2614132" cy="2255809"/>
              </a:xfrm>
              <a:prstGeom prst="hexagon">
                <a:avLst/>
              </a:prstGeom>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18900000" scaled="1"/>
                <a:tileRect/>
              </a:gradFill>
              <a:ln w="12700" cap="flat" cmpd="sng" algn="ctr">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8100000" scaled="1"/>
                  <a:tileRect/>
                </a:gradFill>
                <a:prstDash val="solid"/>
                <a:miter lim="800000"/>
              </a:ln>
              <a:effectLst>
                <a:outerShdw blurRad="139700" dist="88900" dir="8100000" algn="tr" rotWithShape="0">
                  <a:prstClr val="black">
                    <a:alpha val="40000"/>
                  </a:prstClr>
                </a:outerShdw>
              </a:effectLst>
            </p:spPr>
            <p:txBody>
              <a:bodyPr rtlCol="0" anchor="ctr"/>
              <a:lstStyle/>
              <a:p>
                <a:pPr algn="ctr" defTabSz="913765"/>
                <a:endParaRPr lang="zh-CN" altLang="en-US" sz="1900" kern="0">
                  <a:solidFill>
                    <a:sysClr val="window" lastClr="FFFFFF"/>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75" name="六边形 32">
                <a:extLst>
                  <a:ext uri="{FF2B5EF4-FFF2-40B4-BE49-F238E27FC236}">
                    <a16:creationId xmlns:a16="http://schemas.microsoft.com/office/drawing/2014/main" id="{9A28C985-62B8-46B4-9FDE-8621BF16AA1D}"/>
                  </a:ext>
                </a:extLst>
              </p:cNvPr>
              <p:cNvSpPr>
                <a:spLocks noChangeArrowheads="1"/>
              </p:cNvSpPr>
              <p:nvPr/>
            </p:nvSpPr>
            <p:spPr bwMode="auto">
              <a:xfrm>
                <a:off x="-661188" y="149927"/>
                <a:ext cx="2311099" cy="1992879"/>
              </a:xfrm>
              <a:prstGeom prst="hexagon">
                <a:avLst>
                  <a:gd name="adj" fmla="val 24999"/>
                  <a:gd name="vf" fmla="val 115470"/>
                </a:avLst>
              </a:prstGeom>
              <a:solidFill>
                <a:schemeClr val="bg1"/>
              </a:solidFill>
              <a:ln w="6350" cap="flat" cmpd="sng">
                <a:solidFill>
                  <a:schemeClr val="bg1"/>
                </a:solidFill>
                <a:bevel/>
              </a:ln>
            </p:spPr>
            <p:txBody>
              <a:bodyPr anchor="ctr"/>
              <a:lstStyle/>
              <a:p>
                <a:pPr algn="ctr" defTabSz="1218565"/>
                <a:endParaRPr lang="zh-CN" altLang="zh-CN" b="1">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grpSp>
        <p:pic>
          <p:nvPicPr>
            <p:cNvPr id="76" name="Picture Placeholder 7">
              <a:extLst>
                <a:ext uri="{FF2B5EF4-FFF2-40B4-BE49-F238E27FC236}">
                  <a16:creationId xmlns:a16="http://schemas.microsoft.com/office/drawing/2014/main" id="{54083624-5D07-4824-934B-9555B7A4BB16}"/>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ackgroundRemoval t="15879" b="93374" l="28691" r="68373">
                          <a14:foregroundMark x1="32597" y1="55475" x2="29607" y2="75071"/>
                          <a14:foregroundMark x1="36261" y1="88283" x2="54607" y2="84970"/>
                          <a14:foregroundMark x1="54607" y1="84970" x2="55792" y2="82505"/>
                          <a14:foregroundMark x1="56439" y1="87636" x2="43588" y2="93374"/>
                          <a14:foregroundMark x1="43588" y1="93374" x2="35399" y2="91515"/>
                          <a14:foregroundMark x1="29391" y1="55152" x2="29176" y2="74101"/>
                          <a14:foregroundMark x1="42268" y1="31636" x2="42268" y2="24889"/>
                          <a14:foregroundMark x1="40975" y1="19717" x2="49569" y2="21010"/>
                          <a14:foregroundMark x1="42053" y1="17172" x2="40760" y2="27475"/>
                          <a14:foregroundMark x1="43777" y1="15879" x2="41191" y2="17818"/>
                          <a14:backgroundMark x1="59756" y1="85691" x2="64967" y2="81697"/>
                        </a14:backgroundRemoval>
                      </a14:imgEffect>
                    </a14:imgLayer>
                  </a14:imgProps>
                </a:ext>
                <a:ext uri="{28A0092B-C50C-407E-A947-70E740481C1C}">
                  <a14:useLocalDpi xmlns:a14="http://schemas.microsoft.com/office/drawing/2010/main" val="0"/>
                </a:ext>
              </a:extLst>
            </a:blip>
            <a:srcRect l="23731" t="10618" r="26651" b="10841"/>
            <a:stretch/>
          </p:blipFill>
          <p:spPr>
            <a:xfrm>
              <a:off x="3687292" y="1322919"/>
              <a:ext cx="1971756" cy="1986680"/>
            </a:xfrm>
            <a:prstGeom prst="rect">
              <a:avLst/>
            </a:prstGeom>
            <a:ln>
              <a:noFill/>
            </a:ln>
            <a:effectLst>
              <a:outerShdw blurRad="292100" dist="139700" dir="2700000" algn="tl" rotWithShape="0">
                <a:srgbClr val="333333">
                  <a:alpha val="65000"/>
                </a:srgbClr>
              </a:outerShdw>
            </a:effectLst>
          </p:spPr>
        </p:pic>
        <p:sp>
          <p:nvSpPr>
            <p:cNvPr id="77" name="TextBox 76">
              <a:extLst>
                <a:ext uri="{FF2B5EF4-FFF2-40B4-BE49-F238E27FC236}">
                  <a16:creationId xmlns:a16="http://schemas.microsoft.com/office/drawing/2014/main" id="{561623ED-8021-4B14-A2F3-8E05DE07A2E1}"/>
                </a:ext>
              </a:extLst>
            </p:cNvPr>
            <p:cNvSpPr txBox="1"/>
            <p:nvPr/>
          </p:nvSpPr>
          <p:spPr>
            <a:xfrm>
              <a:off x="3382307" y="3348163"/>
              <a:ext cx="2454516" cy="603619"/>
            </a:xfrm>
            <a:prstGeom prst="rect">
              <a:avLst/>
            </a:prstGeom>
            <a:noFill/>
          </p:spPr>
          <p:txBody>
            <a:bodyPr wrap="square" rtlCol="0">
              <a:spAutoFit/>
            </a:bodyPr>
            <a:lstStyle/>
            <a:p>
              <a:pPr algn="ctr"/>
              <a:r>
                <a:rPr lang="en-US" sz="1600" b="1" dirty="0" err="1">
                  <a:latin typeface="Times New Roman" panose="02020603050405020304" pitchFamily="18" charset="0"/>
                  <a:ea typeface="Tahoma" panose="020B0604030504040204" pitchFamily="34" charset="0"/>
                  <a:cs typeface="Times New Roman" panose="02020603050405020304" pitchFamily="18" charset="0"/>
                </a:rPr>
                <a:t>Դավիթ</a:t>
              </a:r>
              <a:r>
                <a:rPr lang="en-US" sz="1600" b="1" dirty="0">
                  <a:latin typeface="Times New Roman" panose="02020603050405020304" pitchFamily="18" charset="0"/>
                  <a:ea typeface="Tahoma" panose="020B0604030504040204" pitchFamily="34" charset="0"/>
                  <a:cs typeface="Times New Roman" panose="02020603050405020304" pitchFamily="18" charset="0"/>
                </a:rPr>
                <a:t> </a:t>
              </a:r>
            </a:p>
            <a:p>
              <a:pPr algn="ctr"/>
              <a:r>
                <a:rPr lang="en-US" sz="1600" b="1" dirty="0" err="1">
                  <a:latin typeface="Times New Roman" panose="02020603050405020304" pitchFamily="18" charset="0"/>
                  <a:ea typeface="Tahoma" panose="020B0604030504040204" pitchFamily="34" charset="0"/>
                  <a:cs typeface="Times New Roman" panose="02020603050405020304" pitchFamily="18" charset="0"/>
                </a:rPr>
                <a:t>Պիպոյան</a:t>
              </a:r>
              <a:endParaRPr lang="en-US" sz="1600" b="1" dirty="0">
                <a:latin typeface="Times New Roman" panose="02020603050405020304" pitchFamily="18" charset="0"/>
                <a:ea typeface="Tahoma" panose="020B0604030504040204" pitchFamily="34" charset="0"/>
                <a:cs typeface="Times New Roman" panose="02020603050405020304" pitchFamily="18" charset="0"/>
              </a:endParaRPr>
            </a:p>
          </p:txBody>
        </p:sp>
        <p:sp>
          <p:nvSpPr>
            <p:cNvPr id="80" name="六边形 32">
              <a:extLst>
                <a:ext uri="{FF2B5EF4-FFF2-40B4-BE49-F238E27FC236}">
                  <a16:creationId xmlns:a16="http://schemas.microsoft.com/office/drawing/2014/main" id="{8198FE8E-FAF1-4617-96E0-FBC52DF72159}"/>
                </a:ext>
              </a:extLst>
            </p:cNvPr>
            <p:cNvSpPr>
              <a:spLocks noChangeArrowheads="1"/>
            </p:cNvSpPr>
            <p:nvPr/>
          </p:nvSpPr>
          <p:spPr bwMode="auto">
            <a:xfrm>
              <a:off x="5537964" y="3069700"/>
              <a:ext cx="2230193" cy="1898988"/>
            </a:xfrm>
            <a:prstGeom prst="hexagon">
              <a:avLst>
                <a:gd name="adj" fmla="val 24999"/>
                <a:gd name="vf" fmla="val 115470"/>
              </a:avLst>
            </a:prstGeom>
            <a:solidFill>
              <a:schemeClr val="bg1"/>
            </a:solidFill>
            <a:ln w="6350" cap="flat" cmpd="sng">
              <a:solidFill>
                <a:schemeClr val="bg1"/>
              </a:solidFill>
              <a:bevel/>
            </a:ln>
          </p:spPr>
          <p:txBody>
            <a:bodyPr anchor="ctr"/>
            <a:lstStyle/>
            <a:p>
              <a:pPr algn="ctr" defTabSz="1218565"/>
              <a:endParaRPr lang="zh-CN" altLang="zh-CN" b="1">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grpSp>
          <p:nvGrpSpPr>
            <p:cNvPr id="84" name="组合 1">
              <a:extLst>
                <a:ext uri="{FF2B5EF4-FFF2-40B4-BE49-F238E27FC236}">
                  <a16:creationId xmlns:a16="http://schemas.microsoft.com/office/drawing/2014/main" id="{351E4B82-25A5-44CF-9EB5-A4EF2E872925}"/>
                </a:ext>
              </a:extLst>
            </p:cNvPr>
            <p:cNvGrpSpPr/>
            <p:nvPr/>
          </p:nvGrpSpPr>
          <p:grpSpPr>
            <a:xfrm>
              <a:off x="5382986" y="720091"/>
              <a:ext cx="2522618" cy="2149531"/>
              <a:chOff x="-815748" y="21856"/>
              <a:chExt cx="2614132" cy="2255809"/>
            </a:xfrm>
          </p:grpSpPr>
          <p:sp>
            <p:nvSpPr>
              <p:cNvPr id="85" name="六边形 45">
                <a:extLst>
                  <a:ext uri="{FF2B5EF4-FFF2-40B4-BE49-F238E27FC236}">
                    <a16:creationId xmlns:a16="http://schemas.microsoft.com/office/drawing/2014/main" id="{C36B7EA1-9291-4685-ACBE-794AA2E1F2AA}"/>
                  </a:ext>
                </a:extLst>
              </p:cNvPr>
              <p:cNvSpPr/>
              <p:nvPr/>
            </p:nvSpPr>
            <p:spPr>
              <a:xfrm>
                <a:off x="-815748" y="21856"/>
                <a:ext cx="2614132" cy="2255809"/>
              </a:xfrm>
              <a:prstGeom prst="hexagon">
                <a:avLst/>
              </a:prstGeom>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18900000" scaled="1"/>
                <a:tileRect/>
              </a:gradFill>
              <a:ln w="12700" cap="flat" cmpd="sng" algn="ctr">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8100000" scaled="1"/>
                  <a:tileRect/>
                </a:gradFill>
                <a:prstDash val="solid"/>
                <a:miter lim="800000"/>
              </a:ln>
              <a:effectLst>
                <a:outerShdw blurRad="139700" dist="88900" dir="8100000" algn="tr" rotWithShape="0">
                  <a:prstClr val="black">
                    <a:alpha val="40000"/>
                  </a:prstClr>
                </a:outerShdw>
              </a:effectLst>
            </p:spPr>
            <p:txBody>
              <a:bodyPr rtlCol="0" anchor="ctr"/>
              <a:lstStyle/>
              <a:p>
                <a:pPr algn="ctr" defTabSz="913765"/>
                <a:endParaRPr lang="zh-CN" altLang="en-US" sz="1900" kern="0">
                  <a:solidFill>
                    <a:sysClr val="window" lastClr="FFFFFF"/>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86" name="六边形 32">
                <a:extLst>
                  <a:ext uri="{FF2B5EF4-FFF2-40B4-BE49-F238E27FC236}">
                    <a16:creationId xmlns:a16="http://schemas.microsoft.com/office/drawing/2014/main" id="{E1A263EB-3B15-4EC7-A1A6-C79DBAAA2BE9}"/>
                  </a:ext>
                </a:extLst>
              </p:cNvPr>
              <p:cNvSpPr>
                <a:spLocks noChangeArrowheads="1"/>
              </p:cNvSpPr>
              <p:nvPr/>
            </p:nvSpPr>
            <p:spPr bwMode="auto">
              <a:xfrm>
                <a:off x="-661188" y="149927"/>
                <a:ext cx="2311099" cy="1992879"/>
              </a:xfrm>
              <a:prstGeom prst="hexagon">
                <a:avLst>
                  <a:gd name="adj" fmla="val 24999"/>
                  <a:gd name="vf" fmla="val 115470"/>
                </a:avLst>
              </a:prstGeom>
              <a:solidFill>
                <a:schemeClr val="bg1"/>
              </a:solidFill>
              <a:ln w="6350" cap="flat" cmpd="sng">
                <a:solidFill>
                  <a:schemeClr val="bg1"/>
                </a:solidFill>
                <a:bevel/>
              </a:ln>
            </p:spPr>
            <p:txBody>
              <a:bodyPr anchor="ctr"/>
              <a:lstStyle/>
              <a:p>
                <a:pPr algn="ctr" defTabSz="1218565"/>
                <a:endParaRPr lang="zh-CN" altLang="zh-CN" b="1">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grpSp>
        <p:sp>
          <p:nvSpPr>
            <p:cNvPr id="83" name="TextBox 82">
              <a:extLst>
                <a:ext uri="{FF2B5EF4-FFF2-40B4-BE49-F238E27FC236}">
                  <a16:creationId xmlns:a16="http://schemas.microsoft.com/office/drawing/2014/main" id="{B619AEF2-DB1E-4169-89E5-B88D362A3D3D}"/>
                </a:ext>
              </a:extLst>
            </p:cNvPr>
            <p:cNvSpPr txBox="1"/>
            <p:nvPr/>
          </p:nvSpPr>
          <p:spPr>
            <a:xfrm>
              <a:off x="5552856" y="5285689"/>
              <a:ext cx="2060322" cy="587735"/>
            </a:xfrm>
            <a:prstGeom prst="rect">
              <a:avLst/>
            </a:prstGeom>
            <a:noFill/>
          </p:spPr>
          <p:txBody>
            <a:bodyPr wrap="square" rtlCol="0">
              <a:spAutoFit/>
            </a:bodyPr>
            <a:lstStyle/>
            <a:p>
              <a:pPr algn="ctr"/>
              <a:r>
                <a:rPr lang="en-US" sz="1600" b="1" dirty="0">
                  <a:latin typeface="Times New Roman" panose="02020603050405020304" pitchFamily="18" charset="0"/>
                  <a:ea typeface="Tahoma" panose="020B0604030504040204" pitchFamily="34" charset="0"/>
                  <a:cs typeface="Times New Roman" panose="02020603050405020304" pitchFamily="18" charset="0"/>
                </a:rPr>
                <a:t> </a:t>
              </a:r>
              <a:r>
                <a:rPr lang="en-US" sz="1500" b="1" dirty="0" err="1">
                  <a:latin typeface="Times New Roman" panose="02020603050405020304" pitchFamily="18" charset="0"/>
                  <a:ea typeface="Tahoma" panose="020B0604030504040204" pitchFamily="34" charset="0"/>
                  <a:cs typeface="Times New Roman" panose="02020603050405020304" pitchFamily="18" charset="0"/>
                </a:rPr>
                <a:t>Լիլիթ</a:t>
              </a:r>
              <a:r>
                <a:rPr lang="en-US" sz="1500" b="1" dirty="0">
                  <a:latin typeface="Times New Roman" panose="02020603050405020304" pitchFamily="18" charset="0"/>
                  <a:ea typeface="Tahoma" panose="020B0604030504040204" pitchFamily="34" charset="0"/>
                  <a:cs typeface="Times New Roman" panose="02020603050405020304" pitchFamily="18" charset="0"/>
                </a:rPr>
                <a:t> </a:t>
              </a:r>
            </a:p>
            <a:p>
              <a:pPr algn="ctr"/>
              <a:r>
                <a:rPr lang="en-US" sz="1500" b="1" dirty="0" err="1">
                  <a:latin typeface="Times New Roman" panose="02020603050405020304" pitchFamily="18" charset="0"/>
                  <a:ea typeface="Tahoma" panose="020B0604030504040204" pitchFamily="34" charset="0"/>
                  <a:cs typeface="Times New Roman" panose="02020603050405020304" pitchFamily="18" charset="0"/>
                </a:rPr>
                <a:t>Սահակյան</a:t>
              </a:r>
              <a:endParaRPr lang="en-US" sz="1500" b="1" dirty="0">
                <a:latin typeface="Times New Roman" panose="02020603050405020304" pitchFamily="18" charset="0"/>
                <a:ea typeface="Tahoma" panose="020B0604030504040204" pitchFamily="34" charset="0"/>
                <a:cs typeface="Times New Roman" panose="02020603050405020304" pitchFamily="18" charset="0"/>
              </a:endParaRPr>
            </a:p>
          </p:txBody>
        </p:sp>
        <p:grpSp>
          <p:nvGrpSpPr>
            <p:cNvPr id="91" name="组合 1">
              <a:extLst>
                <a:ext uri="{FF2B5EF4-FFF2-40B4-BE49-F238E27FC236}">
                  <a16:creationId xmlns:a16="http://schemas.microsoft.com/office/drawing/2014/main" id="{D93EF181-97DD-467C-9B25-967CF6E91F4E}"/>
                </a:ext>
              </a:extLst>
            </p:cNvPr>
            <p:cNvGrpSpPr/>
            <p:nvPr/>
          </p:nvGrpSpPr>
          <p:grpSpPr>
            <a:xfrm>
              <a:off x="5391165" y="3018050"/>
              <a:ext cx="2522618" cy="2149531"/>
              <a:chOff x="-2923301" y="-1160251"/>
              <a:chExt cx="2614132" cy="2255809"/>
            </a:xfrm>
          </p:grpSpPr>
          <p:sp>
            <p:nvSpPr>
              <p:cNvPr id="92" name="六边形 45">
                <a:extLst>
                  <a:ext uri="{FF2B5EF4-FFF2-40B4-BE49-F238E27FC236}">
                    <a16:creationId xmlns:a16="http://schemas.microsoft.com/office/drawing/2014/main" id="{EAC5662F-CDF6-4B90-8864-85A26D0E5833}"/>
                  </a:ext>
                </a:extLst>
              </p:cNvPr>
              <p:cNvSpPr/>
              <p:nvPr/>
            </p:nvSpPr>
            <p:spPr>
              <a:xfrm>
                <a:off x="-2923301" y="-1160251"/>
                <a:ext cx="2614132" cy="2255809"/>
              </a:xfrm>
              <a:prstGeom prst="hexagon">
                <a:avLst/>
              </a:prstGeom>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18900000" scaled="1"/>
                <a:tileRect/>
              </a:gradFill>
              <a:ln w="12700" cap="flat" cmpd="sng" algn="ctr">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8100000" scaled="1"/>
                  <a:tileRect/>
                </a:gradFill>
                <a:prstDash val="solid"/>
                <a:miter lim="800000"/>
              </a:ln>
              <a:effectLst>
                <a:outerShdw blurRad="139700" dist="88900" dir="8100000" algn="tr" rotWithShape="0">
                  <a:prstClr val="black">
                    <a:alpha val="40000"/>
                  </a:prstClr>
                </a:outerShdw>
              </a:effectLst>
            </p:spPr>
            <p:txBody>
              <a:bodyPr rtlCol="0" anchor="ctr"/>
              <a:lstStyle/>
              <a:p>
                <a:pPr algn="ctr" defTabSz="913765"/>
                <a:endParaRPr lang="zh-CN" altLang="en-US" sz="1900" kern="0">
                  <a:solidFill>
                    <a:sysClr val="window" lastClr="FFFFFF"/>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93" name="六边形 32">
                <a:extLst>
                  <a:ext uri="{FF2B5EF4-FFF2-40B4-BE49-F238E27FC236}">
                    <a16:creationId xmlns:a16="http://schemas.microsoft.com/office/drawing/2014/main" id="{F76FB183-B005-4C73-8135-B304099AEE2A}"/>
                  </a:ext>
                </a:extLst>
              </p:cNvPr>
              <p:cNvSpPr>
                <a:spLocks noChangeArrowheads="1"/>
              </p:cNvSpPr>
              <p:nvPr/>
            </p:nvSpPr>
            <p:spPr bwMode="auto">
              <a:xfrm>
                <a:off x="-2794956" y="-1088248"/>
                <a:ext cx="2311099" cy="1992879"/>
              </a:xfrm>
              <a:prstGeom prst="hexagon">
                <a:avLst>
                  <a:gd name="adj" fmla="val 24999"/>
                  <a:gd name="vf" fmla="val 115470"/>
                </a:avLst>
              </a:prstGeom>
              <a:solidFill>
                <a:schemeClr val="bg1"/>
              </a:solidFill>
              <a:ln w="6350" cap="flat" cmpd="sng">
                <a:solidFill>
                  <a:schemeClr val="bg1"/>
                </a:solidFill>
                <a:bevel/>
              </a:ln>
            </p:spPr>
            <p:txBody>
              <a:bodyPr anchor="ctr"/>
              <a:lstStyle/>
              <a:p>
                <a:pPr algn="ctr" defTabSz="1218565"/>
                <a:endParaRPr lang="zh-CN" altLang="zh-CN" b="1">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grpSp>
        <p:grpSp>
          <p:nvGrpSpPr>
            <p:cNvPr id="96" name="组合 1">
              <a:extLst>
                <a:ext uri="{FF2B5EF4-FFF2-40B4-BE49-F238E27FC236}">
                  <a16:creationId xmlns:a16="http://schemas.microsoft.com/office/drawing/2014/main" id="{2266C485-2986-4609-94A9-BC5AD32C3D20}"/>
                </a:ext>
              </a:extLst>
            </p:cNvPr>
            <p:cNvGrpSpPr/>
            <p:nvPr/>
          </p:nvGrpSpPr>
          <p:grpSpPr>
            <a:xfrm>
              <a:off x="7475022" y="1892984"/>
              <a:ext cx="2522618" cy="2149531"/>
              <a:chOff x="-815748" y="21856"/>
              <a:chExt cx="2614132" cy="2255809"/>
            </a:xfrm>
          </p:grpSpPr>
          <p:sp>
            <p:nvSpPr>
              <p:cNvPr id="97" name="六边形 45">
                <a:extLst>
                  <a:ext uri="{FF2B5EF4-FFF2-40B4-BE49-F238E27FC236}">
                    <a16:creationId xmlns:a16="http://schemas.microsoft.com/office/drawing/2014/main" id="{B58F91D8-DDD7-42AF-B297-ACAFA79BD4D2}"/>
                  </a:ext>
                </a:extLst>
              </p:cNvPr>
              <p:cNvSpPr/>
              <p:nvPr/>
            </p:nvSpPr>
            <p:spPr>
              <a:xfrm>
                <a:off x="-815748" y="21856"/>
                <a:ext cx="2614132" cy="2255809"/>
              </a:xfrm>
              <a:prstGeom prst="hexagon">
                <a:avLst/>
              </a:prstGeom>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18900000" scaled="1"/>
                <a:tileRect/>
              </a:gradFill>
              <a:ln w="12700" cap="flat" cmpd="sng" algn="ctr">
                <a:gradFill flip="none" rotWithShape="1">
                  <a:gsLst>
                    <a:gs pos="0">
                      <a:srgbClr val="A5A5A5">
                        <a:lumMod val="5000"/>
                        <a:lumOff val="95000"/>
                      </a:srgbClr>
                    </a:gs>
                    <a:gs pos="74000">
                      <a:srgbClr val="A5A5A5">
                        <a:lumMod val="45000"/>
                        <a:lumOff val="55000"/>
                      </a:srgbClr>
                    </a:gs>
                    <a:gs pos="83000">
                      <a:srgbClr val="A5A5A5">
                        <a:lumMod val="45000"/>
                        <a:lumOff val="55000"/>
                      </a:srgbClr>
                    </a:gs>
                    <a:gs pos="100000">
                      <a:srgbClr val="A5A5A5">
                        <a:lumMod val="30000"/>
                        <a:lumOff val="70000"/>
                      </a:srgbClr>
                    </a:gs>
                  </a:gsLst>
                  <a:lin ang="8100000" scaled="1"/>
                  <a:tileRect/>
                </a:gradFill>
                <a:prstDash val="solid"/>
                <a:miter lim="800000"/>
              </a:ln>
              <a:effectLst>
                <a:outerShdw blurRad="139700" dist="88900" dir="8100000" algn="tr" rotWithShape="0">
                  <a:prstClr val="black">
                    <a:alpha val="40000"/>
                  </a:prstClr>
                </a:outerShdw>
              </a:effectLst>
            </p:spPr>
            <p:txBody>
              <a:bodyPr rtlCol="0" anchor="ctr"/>
              <a:lstStyle/>
              <a:p>
                <a:pPr algn="ctr" defTabSz="913765"/>
                <a:endParaRPr lang="zh-CN" altLang="en-US" sz="1900" kern="0">
                  <a:solidFill>
                    <a:sysClr val="window" lastClr="FFFFFF"/>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98" name="六边形 32">
                <a:extLst>
                  <a:ext uri="{FF2B5EF4-FFF2-40B4-BE49-F238E27FC236}">
                    <a16:creationId xmlns:a16="http://schemas.microsoft.com/office/drawing/2014/main" id="{549B4F12-112B-47A8-8FD5-6BCC262CBEB1}"/>
                  </a:ext>
                </a:extLst>
              </p:cNvPr>
              <p:cNvSpPr>
                <a:spLocks noChangeArrowheads="1"/>
              </p:cNvSpPr>
              <p:nvPr/>
            </p:nvSpPr>
            <p:spPr bwMode="auto">
              <a:xfrm>
                <a:off x="-661188" y="149927"/>
                <a:ext cx="2311099" cy="1992879"/>
              </a:xfrm>
              <a:prstGeom prst="hexagon">
                <a:avLst>
                  <a:gd name="adj" fmla="val 24999"/>
                  <a:gd name="vf" fmla="val 115470"/>
                </a:avLst>
              </a:prstGeom>
              <a:solidFill>
                <a:schemeClr val="bg1"/>
              </a:solidFill>
              <a:ln w="6350" cap="flat" cmpd="sng">
                <a:solidFill>
                  <a:schemeClr val="bg1"/>
                </a:solidFill>
                <a:bevel/>
              </a:ln>
            </p:spPr>
            <p:txBody>
              <a:bodyPr anchor="ctr"/>
              <a:lstStyle/>
              <a:p>
                <a:pPr algn="ctr" defTabSz="1218565"/>
                <a:endParaRPr lang="zh-CN" altLang="zh-CN" b="1">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grpSp>
        <p:sp>
          <p:nvSpPr>
            <p:cNvPr id="101" name="六边形 32">
              <a:extLst>
                <a:ext uri="{FF2B5EF4-FFF2-40B4-BE49-F238E27FC236}">
                  <a16:creationId xmlns:a16="http://schemas.microsoft.com/office/drawing/2014/main" id="{5148037B-8783-49DC-B18D-A5D5349791BD}"/>
                </a:ext>
              </a:extLst>
            </p:cNvPr>
            <p:cNvSpPr>
              <a:spLocks noChangeArrowheads="1"/>
            </p:cNvSpPr>
            <p:nvPr/>
          </p:nvSpPr>
          <p:spPr bwMode="auto">
            <a:xfrm>
              <a:off x="1460678" y="823421"/>
              <a:ext cx="2230193" cy="1898988"/>
            </a:xfrm>
            <a:prstGeom prst="hexagon">
              <a:avLst>
                <a:gd name="adj" fmla="val 24999"/>
                <a:gd name="vf" fmla="val 115470"/>
              </a:avLst>
            </a:prstGeom>
            <a:solidFill>
              <a:schemeClr val="bg1"/>
            </a:solidFill>
            <a:ln w="6350" cap="flat" cmpd="sng">
              <a:solidFill>
                <a:schemeClr val="bg1"/>
              </a:solidFill>
              <a:bevel/>
            </a:ln>
          </p:spPr>
          <p:txBody>
            <a:bodyPr anchor="ctr"/>
            <a:lstStyle/>
            <a:p>
              <a:pPr algn="ctr" defTabSz="1218565"/>
              <a:endParaRPr lang="zh-CN" altLang="zh-CN" b="1">
                <a:solidFill>
                  <a:srgbClr val="FFFFFF"/>
                </a:solidFill>
                <a:latin typeface="Times New Roman" panose="02020603050405020304" pitchFamily="18" charset="0"/>
                <a:ea typeface="微软雅黑" panose="020B0503020204020204" pitchFamily="34" charset="-122"/>
                <a:cs typeface="Times New Roman" panose="02020603050405020304" pitchFamily="18" charset="0"/>
              </a:endParaRPr>
            </a:p>
          </p:txBody>
        </p:sp>
        <p:pic>
          <p:nvPicPr>
            <p:cNvPr id="102" name="Picture 101">
              <a:extLst>
                <a:ext uri="{FF2B5EF4-FFF2-40B4-BE49-F238E27FC236}">
                  <a16:creationId xmlns:a16="http://schemas.microsoft.com/office/drawing/2014/main" id="{1281B9F5-19EC-4A9C-8A5D-7DC966BDD8B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b="13381"/>
            <a:stretch/>
          </p:blipFill>
          <p:spPr>
            <a:xfrm>
              <a:off x="7582358" y="1311266"/>
              <a:ext cx="2401456" cy="1992216"/>
            </a:xfrm>
            <a:prstGeom prst="rect">
              <a:avLst/>
            </a:prstGeom>
            <a:ln>
              <a:noFill/>
            </a:ln>
            <a:effectLst>
              <a:outerShdw blurRad="292100" dist="139700" dir="2700000" algn="tl" rotWithShape="0">
                <a:srgbClr val="333333">
                  <a:alpha val="65000"/>
                </a:srgbClr>
              </a:outerShdw>
            </a:effectLst>
          </p:spPr>
        </p:pic>
        <p:sp>
          <p:nvSpPr>
            <p:cNvPr id="103" name="TextBox 102">
              <a:extLst>
                <a:ext uri="{FF2B5EF4-FFF2-40B4-BE49-F238E27FC236}">
                  <a16:creationId xmlns:a16="http://schemas.microsoft.com/office/drawing/2014/main" id="{F04B09E5-21D0-4398-9246-5C14426EF30E}"/>
                </a:ext>
              </a:extLst>
            </p:cNvPr>
            <p:cNvSpPr txBox="1"/>
            <p:nvPr/>
          </p:nvSpPr>
          <p:spPr>
            <a:xfrm>
              <a:off x="7460482" y="3395999"/>
              <a:ext cx="2454516" cy="571850"/>
            </a:xfrm>
            <a:prstGeom prst="rect">
              <a:avLst/>
            </a:prstGeom>
            <a:noFill/>
          </p:spPr>
          <p:txBody>
            <a:bodyPr wrap="square" rtlCol="0">
              <a:spAutoFit/>
            </a:bodyPr>
            <a:lstStyle/>
            <a:p>
              <a:pPr algn="ctr"/>
              <a:r>
                <a:rPr lang="en-US" sz="1500" b="1" dirty="0" err="1">
                  <a:latin typeface="Times New Roman" panose="02020603050405020304" pitchFamily="18" charset="0"/>
                  <a:ea typeface="Tahoma" panose="020B0604030504040204" pitchFamily="34" charset="0"/>
                  <a:cs typeface="Times New Roman" panose="02020603050405020304" pitchFamily="18" charset="0"/>
                </a:rPr>
                <a:t>Մելինե</a:t>
              </a:r>
              <a:r>
                <a:rPr lang="en-US" sz="1500" b="1" dirty="0">
                  <a:latin typeface="Times New Roman" panose="02020603050405020304" pitchFamily="18" charset="0"/>
                  <a:ea typeface="Tahoma" panose="020B0604030504040204" pitchFamily="34" charset="0"/>
                  <a:cs typeface="Times New Roman" panose="02020603050405020304" pitchFamily="18" charset="0"/>
                </a:rPr>
                <a:t> </a:t>
              </a:r>
            </a:p>
            <a:p>
              <a:pPr algn="ctr"/>
              <a:r>
                <a:rPr lang="en-US" sz="1500" b="1" dirty="0" err="1">
                  <a:latin typeface="Times New Roman" panose="02020603050405020304" pitchFamily="18" charset="0"/>
                  <a:ea typeface="Tahoma" panose="020B0604030504040204" pitchFamily="34" charset="0"/>
                  <a:cs typeface="Times New Roman" panose="02020603050405020304" pitchFamily="18" charset="0"/>
                </a:rPr>
                <a:t>Բեգլարյան</a:t>
              </a:r>
              <a:endParaRPr lang="en-US" sz="1500" b="1" dirty="0">
                <a:latin typeface="Times New Roman" panose="02020603050405020304" pitchFamily="18" charset="0"/>
                <a:ea typeface="Tahoma" panose="020B0604030504040204" pitchFamily="34" charset="0"/>
                <a:cs typeface="Times New Roman" panose="02020603050405020304" pitchFamily="18" charset="0"/>
              </a:endParaRPr>
            </a:p>
          </p:txBody>
        </p:sp>
      </p:grpSp>
      <p:cxnSp>
        <p:nvCxnSpPr>
          <p:cNvPr id="108" name="直接连接符 107">
            <a:extLst>
              <a:ext uri="{FF2B5EF4-FFF2-40B4-BE49-F238E27FC236}">
                <a16:creationId xmlns:a16="http://schemas.microsoft.com/office/drawing/2014/main" id="{BA5425A4-873E-4407-8829-C618A8107ADD}"/>
              </a:ext>
            </a:extLst>
          </p:cNvPr>
          <p:cNvCxnSpPr>
            <a:cxnSpLocks/>
          </p:cNvCxnSpPr>
          <p:nvPr/>
        </p:nvCxnSpPr>
        <p:spPr>
          <a:xfrm flipV="1">
            <a:off x="1389888" y="760754"/>
            <a:ext cx="5017532" cy="2642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11" name="等腰三角形 110">
            <a:extLst>
              <a:ext uri="{FF2B5EF4-FFF2-40B4-BE49-F238E27FC236}">
                <a16:creationId xmlns:a16="http://schemas.microsoft.com/office/drawing/2014/main" id="{7CE61BF3-FFE0-42D0-8D5E-8016ACC22E66}"/>
              </a:ext>
            </a:extLst>
          </p:cNvPr>
          <p:cNvSpPr/>
          <p:nvPr/>
        </p:nvSpPr>
        <p:spPr>
          <a:xfrm rot="16200000" flipH="1" flipV="1">
            <a:off x="1318359" y="272641"/>
            <a:ext cx="286669" cy="143610"/>
          </a:xfrm>
          <a:prstGeom prst="triangle">
            <a:avLst/>
          </a:prstGeom>
          <a:solidFill>
            <a:srgbClr val="3A3E4A"/>
          </a:solidFill>
          <a:ln w="285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500">
              <a:latin typeface="Times New Roman" panose="02020603050405020304" pitchFamily="18" charset="0"/>
              <a:ea typeface="+mj-ea"/>
              <a:cs typeface="Times New Roman" panose="02020603050405020304" pitchFamily="18" charset="0"/>
            </a:endParaRPr>
          </a:p>
        </p:txBody>
      </p:sp>
      <p:sp>
        <p:nvSpPr>
          <p:cNvPr id="113" name="TextBox 112">
            <a:extLst>
              <a:ext uri="{FF2B5EF4-FFF2-40B4-BE49-F238E27FC236}">
                <a16:creationId xmlns:a16="http://schemas.microsoft.com/office/drawing/2014/main" id="{006B0440-5778-47FE-A098-BDC8B2ADF9C2}"/>
              </a:ext>
            </a:extLst>
          </p:cNvPr>
          <p:cNvSpPr txBox="1"/>
          <p:nvPr/>
        </p:nvSpPr>
        <p:spPr>
          <a:xfrm>
            <a:off x="1679581" y="79295"/>
            <a:ext cx="10584477" cy="400110"/>
          </a:xfrm>
          <a:prstGeom prst="rect">
            <a:avLst/>
          </a:prstGeom>
          <a:noFill/>
        </p:spPr>
        <p:txBody>
          <a:bodyPr wrap="square">
            <a:spAutoFit/>
          </a:bodyPr>
          <a:lstStyle/>
          <a:p>
            <a:pPr lvl="0" defTabSz="914363">
              <a:defRPr/>
            </a:pPr>
            <a:r>
              <a:rPr lang="en-US" sz="2000" b="1" dirty="0" err="1">
                <a:latin typeface="Times New Roman" panose="02020603050405020304" pitchFamily="18" charset="0"/>
                <a:cs typeface="Times New Roman" panose="02020603050405020304" pitchFamily="18" charset="0"/>
              </a:rPr>
              <a:t>Նախագծի</a:t>
            </a:r>
            <a:r>
              <a:rPr lang="en-US" sz="2000" b="1" dirty="0">
                <a:latin typeface="Times New Roman" panose="02020603050405020304" pitchFamily="18" charset="0"/>
                <a:cs typeface="Times New Roman" panose="02020603050405020304" pitchFamily="18" charset="0"/>
              </a:rPr>
              <a:t> </a:t>
            </a:r>
            <a:r>
              <a:rPr lang="en-US" sz="2000" b="1" dirty="0" err="1">
                <a:latin typeface="Times New Roman" panose="02020603050405020304" pitchFamily="18" charset="0"/>
                <a:cs typeface="Times New Roman" panose="02020603050405020304" pitchFamily="18" charset="0"/>
              </a:rPr>
              <a:t>թիմ</a:t>
            </a:r>
            <a:endParaRPr lang="en-US" sz="2000" b="1" dirty="0">
              <a:latin typeface="Times New Roman" panose="02020603050405020304" pitchFamily="18" charset="0"/>
              <a:cs typeface="Times New Roman" panose="02020603050405020304" pitchFamily="18" charset="0"/>
            </a:endParaRPr>
          </a:p>
        </p:txBody>
      </p:sp>
      <p:sp>
        <p:nvSpPr>
          <p:cNvPr id="132" name="TextBox 131">
            <a:extLst>
              <a:ext uri="{FF2B5EF4-FFF2-40B4-BE49-F238E27FC236}">
                <a16:creationId xmlns:a16="http://schemas.microsoft.com/office/drawing/2014/main" id="{01FAA65C-E4CC-454E-B272-0C6821B25C94}"/>
              </a:ext>
            </a:extLst>
          </p:cNvPr>
          <p:cNvSpPr txBox="1"/>
          <p:nvPr/>
        </p:nvSpPr>
        <p:spPr>
          <a:xfrm>
            <a:off x="157917" y="6487512"/>
            <a:ext cx="625272" cy="307777"/>
          </a:xfrm>
          <a:prstGeom prst="rect">
            <a:avLst/>
          </a:prstGeom>
          <a:noFill/>
        </p:spPr>
        <p:txBody>
          <a:bodyPr wrap="square">
            <a:spAutoFit/>
          </a:bodyPr>
          <a:lstStyle/>
          <a:p>
            <a:r>
              <a:rPr lang="en-US" sz="1400" dirty="0" err="1">
                <a:solidFill>
                  <a:schemeClr val="bg1"/>
                </a:solidFill>
                <a:latin typeface="Times New Roman" panose="02020603050405020304" pitchFamily="18" charset="0"/>
                <a:cs typeface="Times New Roman" panose="02020603050405020304" pitchFamily="18" charset="0"/>
              </a:rPr>
              <a:t>Էջ</a:t>
            </a:r>
            <a:r>
              <a:rPr lang="en-US" sz="1400" dirty="0">
                <a:solidFill>
                  <a:schemeClr val="bg1"/>
                </a:solidFill>
                <a:latin typeface="Times New Roman" panose="02020603050405020304" pitchFamily="18" charset="0"/>
                <a:cs typeface="Times New Roman" panose="02020603050405020304" pitchFamily="18" charset="0"/>
              </a:rPr>
              <a:t>  5</a:t>
            </a:r>
            <a:endParaRPr lang="en-IN" sz="1400" dirty="0">
              <a:solidFill>
                <a:schemeClr val="bg1"/>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CED143C3-2DB4-4B15-B6AA-69670EC41A9F}"/>
              </a:ext>
            </a:extLst>
          </p:cNvPr>
          <p:cNvPicPr>
            <a:picLocks noChangeAspect="1"/>
          </p:cNvPicPr>
          <p:nvPr/>
        </p:nvPicPr>
        <p:blipFill rotWithShape="1">
          <a:blip r:embed="rId6">
            <a:extLst>
              <a:ext uri="{28A0092B-C50C-407E-A947-70E740481C1C}">
                <a14:useLocalDpi xmlns:a14="http://schemas.microsoft.com/office/drawing/2010/main" val="0"/>
              </a:ext>
            </a:extLst>
          </a:blip>
          <a:srcRect l="12114" r="16191"/>
          <a:stretch/>
        </p:blipFill>
        <p:spPr>
          <a:xfrm>
            <a:off x="5883157" y="3756517"/>
            <a:ext cx="1757415" cy="1731732"/>
          </a:xfrm>
          <a:prstGeom prst="ellipse">
            <a:avLst/>
          </a:prstGeom>
          <a:ln w="3175"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grpSp>
        <p:nvGrpSpPr>
          <p:cNvPr id="51" name="Group 50">
            <a:extLst>
              <a:ext uri="{FF2B5EF4-FFF2-40B4-BE49-F238E27FC236}">
                <a16:creationId xmlns:a16="http://schemas.microsoft.com/office/drawing/2014/main" id="{7F737D7F-8075-40AD-85FF-B257E9FCA9E0}"/>
              </a:ext>
            </a:extLst>
          </p:cNvPr>
          <p:cNvGrpSpPr/>
          <p:nvPr/>
        </p:nvGrpSpPr>
        <p:grpSpPr>
          <a:xfrm>
            <a:off x="-1383" y="-11676"/>
            <a:ext cx="1224126" cy="6869675"/>
            <a:chOff x="-29550" y="286"/>
            <a:chExt cx="1224126" cy="6858002"/>
          </a:xfrm>
        </p:grpSpPr>
        <p:sp>
          <p:nvSpPr>
            <p:cNvPr id="52" name="矩形 2">
              <a:extLst>
                <a:ext uri="{FF2B5EF4-FFF2-40B4-BE49-F238E27FC236}">
                  <a16:creationId xmlns:a16="http://schemas.microsoft.com/office/drawing/2014/main" id="{742B7A04-50FF-416B-831D-6260742A2015}"/>
                </a:ext>
              </a:extLst>
            </p:cNvPr>
            <p:cNvSpPr/>
            <p:nvPr/>
          </p:nvSpPr>
          <p:spPr>
            <a:xfrm rot="16200000">
              <a:off x="-2929021" y="2899757"/>
              <a:ext cx="6858002" cy="1059059"/>
            </a:xfrm>
            <a:prstGeom prst="rect">
              <a:avLst/>
            </a:prstGeom>
            <a:solidFill>
              <a:srgbClr val="39645A"/>
            </a:solidFill>
            <a:ln>
              <a:noFill/>
            </a:ln>
          </p:spPr>
          <p:style>
            <a:lnRef idx="2">
              <a:schemeClr val="accent1">
                <a:shade val="50000"/>
              </a:schemeClr>
            </a:lnRef>
            <a:fillRef idx="1">
              <a:schemeClr val="accent1"/>
            </a:fillRef>
            <a:effectRef idx="0">
              <a:schemeClr val="accent1"/>
            </a:effectRef>
            <a:fontRef idx="minor">
              <a:schemeClr val="lt1"/>
            </a:fontRef>
          </p:style>
          <p:txBody>
            <a:bodyPr lIns="121650" tIns="60824" rIns="121650" bIns="60824" spcCol="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p:txBody>
        </p:sp>
        <p:sp>
          <p:nvSpPr>
            <p:cNvPr id="53" name="Заголовок 1">
              <a:extLst>
                <a:ext uri="{FF2B5EF4-FFF2-40B4-BE49-F238E27FC236}">
                  <a16:creationId xmlns:a16="http://schemas.microsoft.com/office/drawing/2014/main" id="{56F80376-444D-4F9F-BB3E-2D19BB1DF07A}"/>
                </a:ext>
              </a:extLst>
            </p:cNvPr>
            <p:cNvSpPr txBox="1">
              <a:spLocks/>
            </p:cNvSpPr>
            <p:nvPr/>
          </p:nvSpPr>
          <p:spPr>
            <a:xfrm rot="16200000">
              <a:off x="-1610513" y="2936799"/>
              <a:ext cx="4625209" cy="984968"/>
            </a:xfrm>
            <a:prstGeom prst="rect">
              <a:avLst/>
            </a:prstGeom>
            <a:no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600" b="0" i="0" u="none" strike="noStrike" kern="1200" cap="none" spc="-15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ՀՀ   ԳԱԱ   ԷԿՈԼՈԳԱՆՈՈՍՖԵՐԱՅԻՆ ՀԵՏԱԶՈՏՈՒԹՅՈՒՆՆԵՐԻ  ԿԵՆՏՐՈՆ </a:t>
              </a:r>
              <a:r>
                <a:rPr kumimoji="0" lang="hy-AM" sz="1600" b="0" i="0" u="none" strike="noStrike" kern="1200" cap="none" spc="-15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ՊՈԱԿ</a:t>
              </a:r>
              <a:endParaRPr kumimoji="0" lang="ru-RU" sz="1600" b="0" i="0" u="none" strike="noStrike" kern="1200" cap="none" spc="-15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pic>
          <p:nvPicPr>
            <p:cNvPr id="54" name="Picture 53">
              <a:extLst>
                <a:ext uri="{FF2B5EF4-FFF2-40B4-BE49-F238E27FC236}">
                  <a16:creationId xmlns:a16="http://schemas.microsoft.com/office/drawing/2014/main" id="{14FA262E-E164-4124-9C28-F5E42FE27204}"/>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p:blipFill>
          <p:spPr bwMode="auto">
            <a:xfrm>
              <a:off x="74806" y="222342"/>
              <a:ext cx="820405" cy="785739"/>
            </a:xfrm>
            <a:prstGeom prst="rect">
              <a:avLst/>
            </a:prstGeom>
            <a:noFill/>
            <a:extLst>
              <a:ext uri="{909E8E84-426E-40DD-AFC4-6F175D3DCCD1}">
                <a14:hiddenFill xmlns:a14="http://schemas.microsoft.com/office/drawing/2010/main">
                  <a:solidFill>
                    <a:srgbClr val="FFFFFF"/>
                  </a:solidFill>
                </a14:hiddenFill>
              </a:ext>
            </a:extLst>
          </p:spPr>
        </p:pic>
      </p:grpSp>
      <p:pic>
        <p:nvPicPr>
          <p:cNvPr id="7" name="Picture 6">
            <a:extLst>
              <a:ext uri="{FF2B5EF4-FFF2-40B4-BE49-F238E27FC236}">
                <a16:creationId xmlns:a16="http://schemas.microsoft.com/office/drawing/2014/main" id="{308E69EC-B2A2-400B-AC33-5B39522AFC5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241727" y="2977297"/>
            <a:ext cx="1506594" cy="1972563"/>
          </a:xfrm>
          <a:prstGeom prst="rect">
            <a:avLst/>
          </a:prstGeom>
          <a:ln>
            <a:noFill/>
          </a:ln>
          <a:effectLst>
            <a:softEdge rad="112500"/>
          </a:effectLst>
        </p:spPr>
      </p:pic>
      <p:pic>
        <p:nvPicPr>
          <p:cNvPr id="9" name="Picture 8">
            <a:extLst>
              <a:ext uri="{FF2B5EF4-FFF2-40B4-BE49-F238E27FC236}">
                <a16:creationId xmlns:a16="http://schemas.microsoft.com/office/drawing/2014/main" id="{3C019495-ABE2-41D7-B72A-F2A2F9CF14A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014628" y="4403530"/>
            <a:ext cx="1711960" cy="2018580"/>
          </a:xfrm>
          <a:prstGeom prst="rect">
            <a:avLst/>
          </a:prstGeom>
          <a:ln>
            <a:noFill/>
          </a:ln>
          <a:effectLst>
            <a:softEdge rad="112500"/>
          </a:effectLst>
        </p:spPr>
      </p:pic>
      <p:pic>
        <p:nvPicPr>
          <p:cNvPr id="11" name="Picture 10">
            <a:extLst>
              <a:ext uri="{FF2B5EF4-FFF2-40B4-BE49-F238E27FC236}">
                <a16:creationId xmlns:a16="http://schemas.microsoft.com/office/drawing/2014/main" id="{40E30B81-AFBB-4B16-B5D2-2402AA1ABC7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958551" y="1108806"/>
            <a:ext cx="1694742" cy="1694742"/>
          </a:xfrm>
          <a:prstGeom prst="rect">
            <a:avLst/>
          </a:prstGeom>
          <a:ln>
            <a:noFill/>
          </a:ln>
          <a:effectLst>
            <a:softEdge rad="112500"/>
          </a:effectLst>
        </p:spPr>
      </p:pic>
      <p:sp>
        <p:nvSpPr>
          <p:cNvPr id="43" name="TextBox 42">
            <a:extLst>
              <a:ext uri="{FF2B5EF4-FFF2-40B4-BE49-F238E27FC236}">
                <a16:creationId xmlns:a16="http://schemas.microsoft.com/office/drawing/2014/main" id="{9197E209-CF63-4A79-8B8E-F4D7D5716344}"/>
              </a:ext>
            </a:extLst>
          </p:cNvPr>
          <p:cNvSpPr txBox="1"/>
          <p:nvPr/>
        </p:nvSpPr>
        <p:spPr>
          <a:xfrm>
            <a:off x="1658690" y="4890220"/>
            <a:ext cx="2390559" cy="584775"/>
          </a:xfrm>
          <a:prstGeom prst="rect">
            <a:avLst/>
          </a:prstGeom>
          <a:noFill/>
        </p:spPr>
        <p:txBody>
          <a:bodyPr wrap="square" rtlCol="0">
            <a:spAutoFit/>
          </a:bodyPr>
          <a:lstStyle/>
          <a:p>
            <a:pPr algn="ctr"/>
            <a:r>
              <a:rPr lang="en-US" sz="1600" b="1" dirty="0" err="1">
                <a:latin typeface="Times New Roman" panose="02020603050405020304" pitchFamily="18" charset="0"/>
                <a:ea typeface="Tahoma" panose="020B0604030504040204" pitchFamily="34" charset="0"/>
                <a:cs typeface="Times New Roman" panose="02020603050405020304" pitchFamily="18" charset="0"/>
              </a:rPr>
              <a:t>Տարոն</a:t>
            </a:r>
            <a:r>
              <a:rPr lang="en-US" sz="1600" b="1" dirty="0">
                <a:latin typeface="Times New Roman" panose="02020603050405020304" pitchFamily="18" charset="0"/>
                <a:ea typeface="Tahoma" panose="020B0604030504040204" pitchFamily="34" charset="0"/>
                <a:cs typeface="Times New Roman" panose="02020603050405020304" pitchFamily="18" charset="0"/>
              </a:rPr>
              <a:t> </a:t>
            </a:r>
          </a:p>
          <a:p>
            <a:pPr algn="ctr"/>
            <a:r>
              <a:rPr lang="en-US" sz="1600" b="1" dirty="0" err="1">
                <a:latin typeface="Times New Roman" panose="02020603050405020304" pitchFamily="18" charset="0"/>
                <a:ea typeface="Tahoma" panose="020B0604030504040204" pitchFamily="34" charset="0"/>
                <a:cs typeface="Times New Roman" panose="02020603050405020304" pitchFamily="18" charset="0"/>
              </a:rPr>
              <a:t>Կարեյան</a:t>
            </a:r>
            <a:endParaRPr lang="en-US" sz="1600" b="1" dirty="0">
              <a:latin typeface="Times New Roman" panose="02020603050405020304" pitchFamily="18" charset="0"/>
              <a:ea typeface="Tahoma" panose="020B0604030504040204" pitchFamily="34" charset="0"/>
              <a:cs typeface="Times New Roman" panose="02020603050405020304" pitchFamily="18" charset="0"/>
            </a:endParaRPr>
          </a:p>
        </p:txBody>
      </p:sp>
      <p:sp>
        <p:nvSpPr>
          <p:cNvPr id="44" name="TextBox 43">
            <a:extLst>
              <a:ext uri="{FF2B5EF4-FFF2-40B4-BE49-F238E27FC236}">
                <a16:creationId xmlns:a16="http://schemas.microsoft.com/office/drawing/2014/main" id="{B8BBF6F1-030E-409F-95CE-DD785F0AAE97}"/>
              </a:ext>
            </a:extLst>
          </p:cNvPr>
          <p:cNvSpPr txBox="1"/>
          <p:nvPr/>
        </p:nvSpPr>
        <p:spPr>
          <a:xfrm>
            <a:off x="3637886" y="6278717"/>
            <a:ext cx="2390559" cy="584775"/>
          </a:xfrm>
          <a:prstGeom prst="rect">
            <a:avLst/>
          </a:prstGeom>
          <a:noFill/>
        </p:spPr>
        <p:txBody>
          <a:bodyPr wrap="square" rtlCol="0">
            <a:spAutoFit/>
          </a:bodyPr>
          <a:lstStyle/>
          <a:p>
            <a:pPr algn="ctr"/>
            <a:r>
              <a:rPr lang="en-US" sz="1600" b="1" dirty="0" err="1">
                <a:latin typeface="Times New Roman" panose="02020603050405020304" pitchFamily="18" charset="0"/>
                <a:ea typeface="Tahoma" panose="020B0604030504040204" pitchFamily="34" charset="0"/>
                <a:cs typeface="Times New Roman" panose="02020603050405020304" pitchFamily="18" charset="0"/>
              </a:rPr>
              <a:t>Եպրաքսիա</a:t>
            </a:r>
            <a:endParaRPr lang="en-US" sz="1600" b="1" dirty="0">
              <a:latin typeface="Times New Roman" panose="02020603050405020304" pitchFamily="18" charset="0"/>
              <a:ea typeface="Tahoma" panose="020B0604030504040204" pitchFamily="34" charset="0"/>
              <a:cs typeface="Times New Roman" panose="02020603050405020304" pitchFamily="18" charset="0"/>
            </a:endParaRPr>
          </a:p>
          <a:p>
            <a:pPr algn="ctr"/>
            <a:r>
              <a:rPr lang="en-US" sz="1600" b="1" dirty="0" err="1">
                <a:latin typeface="Times New Roman" panose="02020603050405020304" pitchFamily="18" charset="0"/>
                <a:ea typeface="Tahoma" panose="020B0604030504040204" pitchFamily="34" charset="0"/>
                <a:cs typeface="Times New Roman" panose="02020603050405020304" pitchFamily="18" charset="0"/>
              </a:rPr>
              <a:t>Արշակյան</a:t>
            </a:r>
            <a:endParaRPr lang="en-US" sz="1600" b="1" dirty="0">
              <a:latin typeface="Times New Roman" panose="02020603050405020304" pitchFamily="18" charset="0"/>
              <a:ea typeface="Tahoma" panose="020B0604030504040204" pitchFamily="34" charset="0"/>
              <a:cs typeface="Times New Roman" panose="02020603050405020304" pitchFamily="18" charset="0"/>
            </a:endParaRPr>
          </a:p>
        </p:txBody>
      </p:sp>
      <p:sp>
        <p:nvSpPr>
          <p:cNvPr id="45" name="TextBox 44">
            <a:extLst>
              <a:ext uri="{FF2B5EF4-FFF2-40B4-BE49-F238E27FC236}">
                <a16:creationId xmlns:a16="http://schemas.microsoft.com/office/drawing/2014/main" id="{C9507DF4-DAB6-4671-95EA-F19CB4EA6CB5}"/>
              </a:ext>
            </a:extLst>
          </p:cNvPr>
          <p:cNvSpPr txBox="1"/>
          <p:nvPr/>
        </p:nvSpPr>
        <p:spPr>
          <a:xfrm>
            <a:off x="5691975" y="2928042"/>
            <a:ext cx="2390559" cy="584775"/>
          </a:xfrm>
          <a:prstGeom prst="rect">
            <a:avLst/>
          </a:prstGeom>
          <a:noFill/>
        </p:spPr>
        <p:txBody>
          <a:bodyPr wrap="square" rtlCol="0">
            <a:spAutoFit/>
          </a:bodyPr>
          <a:lstStyle/>
          <a:p>
            <a:pPr algn="ctr"/>
            <a:r>
              <a:rPr lang="en-US" sz="1600" b="1" dirty="0" err="1">
                <a:latin typeface="Times New Roman" panose="02020603050405020304" pitchFamily="18" charset="0"/>
                <a:ea typeface="Tahoma" panose="020B0604030504040204" pitchFamily="34" charset="0"/>
                <a:cs typeface="Times New Roman" panose="02020603050405020304" pitchFamily="18" charset="0"/>
              </a:rPr>
              <a:t>Անի</a:t>
            </a:r>
            <a:r>
              <a:rPr lang="en-US" sz="1600" b="1" dirty="0">
                <a:latin typeface="Times New Roman" panose="02020603050405020304" pitchFamily="18" charset="0"/>
                <a:ea typeface="Tahoma" panose="020B0604030504040204" pitchFamily="34" charset="0"/>
                <a:cs typeface="Times New Roman" panose="02020603050405020304" pitchFamily="18" charset="0"/>
              </a:rPr>
              <a:t> </a:t>
            </a:r>
          </a:p>
          <a:p>
            <a:pPr algn="ctr"/>
            <a:r>
              <a:rPr lang="en-US" sz="1600" b="1" dirty="0" err="1">
                <a:latin typeface="Times New Roman" panose="02020603050405020304" pitchFamily="18" charset="0"/>
                <a:ea typeface="Tahoma" panose="020B0604030504040204" pitchFamily="34" charset="0"/>
                <a:cs typeface="Times New Roman" panose="02020603050405020304" pitchFamily="18" charset="0"/>
              </a:rPr>
              <a:t>Ասատրյան</a:t>
            </a:r>
            <a:endParaRPr lang="en-US" sz="1600" b="1" dirty="0">
              <a:latin typeface="Times New Roman" panose="02020603050405020304" pitchFamily="18" charset="0"/>
              <a:ea typeface="Tahoma" panose="020B0604030504040204" pitchFamily="34" charset="0"/>
              <a:cs typeface="Times New Roman" panose="02020603050405020304" pitchFamily="18" charset="0"/>
            </a:endParaRPr>
          </a:p>
        </p:txBody>
      </p:sp>
    </p:spTree>
    <p:extLst>
      <p:ext uri="{BB962C8B-B14F-4D97-AF65-F5344CB8AC3E}">
        <p14:creationId xmlns:p14="http://schemas.microsoft.com/office/powerpoint/2010/main" val="133481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P spid="44" grpId="0"/>
      <p:bldP spid="4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B59ABFB1-BB27-4DA0-95ED-8E361528D44D}"/>
              </a:ext>
            </a:extLst>
          </p:cNvPr>
          <p:cNvSpPr txBox="1"/>
          <p:nvPr/>
        </p:nvSpPr>
        <p:spPr>
          <a:xfrm>
            <a:off x="937204" y="2010637"/>
            <a:ext cx="6492240" cy="646331"/>
          </a:xfrm>
          <a:prstGeom prst="rect">
            <a:avLst/>
          </a:prstGeom>
          <a:noFill/>
        </p:spPr>
        <p:txBody>
          <a:bodyPr wrap="square" rtlCol="0">
            <a:spAutoFit/>
          </a:bodyPr>
          <a:lstStyle/>
          <a:p>
            <a:r>
              <a:rPr lang="en-US" sz="3600" b="1" dirty="0" err="1"/>
              <a:t>Ինչպե՞ս</a:t>
            </a:r>
            <a:r>
              <a:rPr lang="en-US" sz="3600" b="1" dirty="0"/>
              <a:t> </a:t>
            </a:r>
            <a:r>
              <a:rPr lang="en-US" sz="3600" b="1" dirty="0" err="1"/>
              <a:t>սկսվեց</a:t>
            </a:r>
            <a:r>
              <a:rPr lang="en-US" sz="3600" b="1" dirty="0"/>
              <a:t> </a:t>
            </a:r>
            <a:r>
              <a:rPr lang="en-US" sz="3600" b="1" dirty="0" err="1"/>
              <a:t>ամեն</a:t>
            </a:r>
            <a:r>
              <a:rPr lang="en-US" sz="3600" b="1" dirty="0"/>
              <a:t> </a:t>
            </a:r>
            <a:r>
              <a:rPr lang="en-US" sz="3600" b="1" dirty="0" err="1"/>
              <a:t>ինչ</a:t>
            </a:r>
            <a:endParaRPr lang="en-US" sz="3600" b="1" dirty="0"/>
          </a:p>
        </p:txBody>
      </p:sp>
      <p:sp>
        <p:nvSpPr>
          <p:cNvPr id="14" name="TextBox 13">
            <a:extLst>
              <a:ext uri="{FF2B5EF4-FFF2-40B4-BE49-F238E27FC236}">
                <a16:creationId xmlns:a16="http://schemas.microsoft.com/office/drawing/2014/main" id="{305CB569-2B4A-4A0D-9E6D-A02A76638B11}"/>
              </a:ext>
            </a:extLst>
          </p:cNvPr>
          <p:cNvSpPr txBox="1"/>
          <p:nvPr/>
        </p:nvSpPr>
        <p:spPr>
          <a:xfrm>
            <a:off x="93897" y="3152413"/>
            <a:ext cx="6492240" cy="646331"/>
          </a:xfrm>
          <a:prstGeom prst="rect">
            <a:avLst/>
          </a:prstGeom>
          <a:noFill/>
        </p:spPr>
        <p:txBody>
          <a:bodyPr wrap="square" rtlCol="0">
            <a:spAutoFit/>
          </a:bodyPr>
          <a:lstStyle/>
          <a:p>
            <a:r>
              <a:rPr lang="en-US" sz="3600" b="1" dirty="0" err="1">
                <a:solidFill>
                  <a:schemeClr val="bg1">
                    <a:lumMod val="85000"/>
                  </a:schemeClr>
                </a:solidFill>
              </a:rPr>
              <a:t>Ինչու</a:t>
            </a:r>
            <a:r>
              <a:rPr lang="en-US" sz="3600" b="1" dirty="0">
                <a:solidFill>
                  <a:schemeClr val="bg1">
                    <a:lumMod val="85000"/>
                  </a:schemeClr>
                </a:solidFill>
              </a:rPr>
              <a:t>՞ </a:t>
            </a:r>
            <a:r>
              <a:rPr lang="en-US" sz="3600" b="1" dirty="0" err="1">
                <a:solidFill>
                  <a:schemeClr val="bg1">
                    <a:lumMod val="85000"/>
                  </a:schemeClr>
                </a:solidFill>
              </a:rPr>
              <a:t>սկսվեց</a:t>
            </a:r>
            <a:endParaRPr lang="en-US" sz="3600" b="1" dirty="0">
              <a:solidFill>
                <a:schemeClr val="bg1">
                  <a:lumMod val="85000"/>
                </a:schemeClr>
              </a:solidFill>
            </a:endParaRPr>
          </a:p>
        </p:txBody>
      </p:sp>
      <p:sp>
        <p:nvSpPr>
          <p:cNvPr id="15" name="TextBox 14">
            <a:extLst>
              <a:ext uri="{FF2B5EF4-FFF2-40B4-BE49-F238E27FC236}">
                <a16:creationId xmlns:a16="http://schemas.microsoft.com/office/drawing/2014/main" id="{928DBB78-41DC-4AF0-9935-03DE73B2D1CE}"/>
              </a:ext>
            </a:extLst>
          </p:cNvPr>
          <p:cNvSpPr txBox="1"/>
          <p:nvPr/>
        </p:nvSpPr>
        <p:spPr>
          <a:xfrm>
            <a:off x="0" y="4098088"/>
            <a:ext cx="6492240" cy="646331"/>
          </a:xfrm>
          <a:prstGeom prst="rect">
            <a:avLst/>
          </a:prstGeom>
          <a:noFill/>
        </p:spPr>
        <p:txBody>
          <a:bodyPr wrap="square" rtlCol="0">
            <a:spAutoFit/>
          </a:bodyPr>
          <a:lstStyle>
            <a:defPPr>
              <a:defRPr lang="en-US"/>
            </a:defPPr>
            <a:lvl1pPr>
              <a:defRPr sz="3600" b="1"/>
            </a:lvl1pPr>
          </a:lstStyle>
          <a:p>
            <a:r>
              <a:rPr lang="en-US" dirty="0" err="1">
                <a:solidFill>
                  <a:schemeClr val="bg1">
                    <a:lumMod val="85000"/>
                  </a:schemeClr>
                </a:solidFill>
              </a:rPr>
              <a:t>Ի՞նչ</a:t>
            </a:r>
            <a:r>
              <a:rPr lang="en-US" dirty="0">
                <a:solidFill>
                  <a:schemeClr val="bg1">
                    <a:lumMod val="85000"/>
                  </a:schemeClr>
                </a:solidFill>
              </a:rPr>
              <a:t> </a:t>
            </a:r>
            <a:r>
              <a:rPr lang="en-US" dirty="0" err="1">
                <a:solidFill>
                  <a:schemeClr val="bg1">
                    <a:lumMod val="85000"/>
                  </a:schemeClr>
                </a:solidFill>
              </a:rPr>
              <a:t>ստացվեց</a:t>
            </a:r>
            <a:endParaRPr lang="en-US" dirty="0">
              <a:solidFill>
                <a:schemeClr val="bg1">
                  <a:lumMod val="85000"/>
                </a:schemeClr>
              </a:solidFill>
            </a:endParaRPr>
          </a:p>
        </p:txBody>
      </p:sp>
      <p:sp>
        <p:nvSpPr>
          <p:cNvPr id="9" name="Title 1">
            <a:extLst>
              <a:ext uri="{FF2B5EF4-FFF2-40B4-BE49-F238E27FC236}">
                <a16:creationId xmlns:a16="http://schemas.microsoft.com/office/drawing/2014/main" id="{323E2930-08D9-40FC-B714-F0996C0023B4}"/>
              </a:ext>
            </a:extLst>
          </p:cNvPr>
          <p:cNvSpPr txBox="1">
            <a:spLocks/>
          </p:cNvSpPr>
          <p:nvPr/>
        </p:nvSpPr>
        <p:spPr>
          <a:xfrm>
            <a:off x="-27054" y="14532"/>
            <a:ext cx="11617024" cy="74203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000" i="1" u="none" strike="noStrike" kern="1200" cap="none" spc="0" normalizeH="0" baseline="0" noProof="0" dirty="0" err="1">
                <a:ln>
                  <a:noFill/>
                </a:ln>
                <a:solidFill>
                  <a:prstClr val="black"/>
                </a:solidFill>
                <a:effectLst/>
                <a:uLnTx/>
                <a:uFillTx/>
                <a:latin typeface="Calibri Light" panose="020F0302020204030204"/>
                <a:ea typeface="+mj-ea"/>
                <a:cs typeface="+mj-cs"/>
              </a:rPr>
              <a:t>Մոտակա</a:t>
            </a:r>
            <a:r>
              <a:rPr kumimoji="0" lang="en-US" sz="4000" i="1" u="none" strike="noStrike" kern="1200" cap="none" spc="0" normalizeH="0" baseline="0" noProof="0" dirty="0">
                <a:ln>
                  <a:noFill/>
                </a:ln>
                <a:solidFill>
                  <a:prstClr val="black"/>
                </a:solidFill>
                <a:effectLst/>
                <a:uLnTx/>
                <a:uFillTx/>
                <a:latin typeface="Calibri Light" panose="020F0302020204030204"/>
                <a:ea typeface="+mj-ea"/>
                <a:cs typeface="+mj-cs"/>
              </a:rPr>
              <a:t> 15</a:t>
            </a:r>
            <a:r>
              <a:rPr lang="en-US" sz="4000" i="1" dirty="0">
                <a:solidFill>
                  <a:prstClr val="black"/>
                </a:solidFill>
                <a:latin typeface="Calibri Light" panose="020F0302020204030204"/>
              </a:rPr>
              <a:t>-20 </a:t>
            </a:r>
            <a:r>
              <a:rPr lang="en-US" sz="4000" i="1" dirty="0" err="1">
                <a:solidFill>
                  <a:prstClr val="black"/>
                </a:solidFill>
                <a:latin typeface="Calibri Light" panose="020F0302020204030204"/>
              </a:rPr>
              <a:t>րոպեներին</a:t>
            </a:r>
            <a:endParaRPr kumimoji="0" lang="en-US" sz="4000" i="1"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sp>
        <p:nvSpPr>
          <p:cNvPr id="25" name="TextBox 24">
            <a:extLst>
              <a:ext uri="{FF2B5EF4-FFF2-40B4-BE49-F238E27FC236}">
                <a16:creationId xmlns:a16="http://schemas.microsoft.com/office/drawing/2014/main" id="{FE552236-2A14-43A8-BD73-FAAF5EB0EC60}"/>
              </a:ext>
            </a:extLst>
          </p:cNvPr>
          <p:cNvSpPr txBox="1"/>
          <p:nvPr/>
        </p:nvSpPr>
        <p:spPr>
          <a:xfrm>
            <a:off x="86971" y="983801"/>
            <a:ext cx="6492240" cy="1200329"/>
          </a:xfrm>
          <a:prstGeom prst="rect">
            <a:avLst/>
          </a:prstGeom>
          <a:noFill/>
        </p:spPr>
        <p:txBody>
          <a:bodyPr wrap="square" rtlCol="0">
            <a:spAutoFit/>
          </a:bodyPr>
          <a:lstStyle/>
          <a:p>
            <a:r>
              <a:rPr lang="en-US" sz="3600" b="1" dirty="0" err="1">
                <a:solidFill>
                  <a:schemeClr val="bg1">
                    <a:lumMod val="85000"/>
                  </a:schemeClr>
                </a:solidFill>
              </a:rPr>
              <a:t>Ի՞նչու</a:t>
            </a:r>
            <a:r>
              <a:rPr lang="en-US" sz="3600" b="1" dirty="0">
                <a:solidFill>
                  <a:schemeClr val="bg1">
                    <a:lumMod val="85000"/>
                  </a:schemeClr>
                </a:solidFill>
              </a:rPr>
              <a:t> </a:t>
            </a:r>
            <a:r>
              <a:rPr lang="en-US" sz="3600" b="1" dirty="0" err="1">
                <a:solidFill>
                  <a:schemeClr val="bg1">
                    <a:lumMod val="85000"/>
                  </a:schemeClr>
                </a:solidFill>
              </a:rPr>
              <a:t>հենց</a:t>
            </a:r>
            <a:r>
              <a:rPr lang="en-US" sz="3600" b="1" dirty="0">
                <a:solidFill>
                  <a:schemeClr val="bg1">
                    <a:lumMod val="85000"/>
                  </a:schemeClr>
                </a:solidFill>
              </a:rPr>
              <a:t> </a:t>
            </a:r>
            <a:r>
              <a:rPr lang="en-US" sz="3600" b="1" dirty="0" err="1">
                <a:solidFill>
                  <a:schemeClr val="bg1">
                    <a:lumMod val="85000"/>
                  </a:schemeClr>
                </a:solidFill>
              </a:rPr>
              <a:t>մենք</a:t>
            </a:r>
            <a:endParaRPr lang="en-US" sz="3600" b="1" dirty="0">
              <a:solidFill>
                <a:schemeClr val="bg1">
                  <a:lumMod val="85000"/>
                </a:schemeClr>
              </a:solidFill>
            </a:endParaRPr>
          </a:p>
          <a:p>
            <a:endParaRPr lang="en-US" sz="3600" b="1" dirty="0">
              <a:solidFill>
                <a:schemeClr val="bg1">
                  <a:lumMod val="85000"/>
                </a:schemeClr>
              </a:solidFill>
            </a:endParaRPr>
          </a:p>
        </p:txBody>
      </p:sp>
      <p:cxnSp>
        <p:nvCxnSpPr>
          <p:cNvPr id="27" name="Straight Connector 26">
            <a:extLst>
              <a:ext uri="{FF2B5EF4-FFF2-40B4-BE49-F238E27FC236}">
                <a16:creationId xmlns:a16="http://schemas.microsoft.com/office/drawing/2014/main" id="{AFE84EDC-A031-4175-B7F4-7A287979E167}"/>
              </a:ext>
            </a:extLst>
          </p:cNvPr>
          <p:cNvCxnSpPr>
            <a:cxnSpLocks/>
          </p:cNvCxnSpPr>
          <p:nvPr/>
        </p:nvCxnSpPr>
        <p:spPr>
          <a:xfrm>
            <a:off x="-27054" y="657790"/>
            <a:ext cx="6123053" cy="0"/>
          </a:xfrm>
          <a:prstGeom prst="line">
            <a:avLst/>
          </a:prstGeom>
          <a:ln w="28575"/>
        </p:spPr>
        <p:style>
          <a:lnRef idx="1">
            <a:schemeClr val="accent2"/>
          </a:lnRef>
          <a:fillRef idx="0">
            <a:schemeClr val="accent2"/>
          </a:fillRef>
          <a:effectRef idx="0">
            <a:schemeClr val="accent2"/>
          </a:effectRef>
          <a:fontRef idx="minor">
            <a:schemeClr val="tx1"/>
          </a:fontRef>
        </p:style>
      </p:cxnSp>
      <p:sp>
        <p:nvSpPr>
          <p:cNvPr id="28" name="TextBox 27">
            <a:extLst>
              <a:ext uri="{FF2B5EF4-FFF2-40B4-BE49-F238E27FC236}">
                <a16:creationId xmlns:a16="http://schemas.microsoft.com/office/drawing/2014/main" id="{8CCFE007-0E3E-4C82-9534-4B54191E71A3}"/>
              </a:ext>
            </a:extLst>
          </p:cNvPr>
          <p:cNvSpPr txBox="1"/>
          <p:nvPr/>
        </p:nvSpPr>
        <p:spPr>
          <a:xfrm>
            <a:off x="3653" y="5274034"/>
            <a:ext cx="12184693" cy="646331"/>
          </a:xfrm>
          <a:prstGeom prst="rect">
            <a:avLst/>
          </a:prstGeom>
          <a:noFill/>
        </p:spPr>
        <p:txBody>
          <a:bodyPr wrap="square" rtlCol="0">
            <a:spAutoFit/>
          </a:bodyPr>
          <a:lstStyle>
            <a:defPPr>
              <a:defRPr lang="en-US"/>
            </a:defPPr>
            <a:lvl1pPr>
              <a:defRPr sz="3600" b="1"/>
            </a:lvl1pPr>
          </a:lstStyle>
          <a:p>
            <a:r>
              <a:rPr lang="en-US" dirty="0" err="1">
                <a:solidFill>
                  <a:schemeClr val="bg1">
                    <a:lumMod val="85000"/>
                  </a:schemeClr>
                </a:solidFill>
              </a:rPr>
              <a:t>Արժե</a:t>
            </a:r>
            <a:r>
              <a:rPr lang="en-US" dirty="0">
                <a:solidFill>
                  <a:schemeClr val="bg1">
                    <a:lumMod val="85000"/>
                  </a:schemeClr>
                </a:solidFill>
              </a:rPr>
              <a:t>՞ </a:t>
            </a:r>
            <a:r>
              <a:rPr lang="en-US" dirty="0" err="1">
                <a:solidFill>
                  <a:schemeClr val="bg1">
                    <a:lumMod val="85000"/>
                  </a:schemeClr>
                </a:solidFill>
              </a:rPr>
              <a:t>իրականացնել</a:t>
            </a:r>
            <a:r>
              <a:rPr lang="en-US" dirty="0">
                <a:solidFill>
                  <a:schemeClr val="bg1">
                    <a:lumMod val="85000"/>
                  </a:schemeClr>
                </a:solidFill>
              </a:rPr>
              <a:t> </a:t>
            </a:r>
            <a:r>
              <a:rPr lang="en-US" dirty="0" err="1">
                <a:solidFill>
                  <a:schemeClr val="bg1">
                    <a:lumMod val="85000"/>
                  </a:schemeClr>
                </a:solidFill>
              </a:rPr>
              <a:t>նպատակային</a:t>
            </a:r>
            <a:r>
              <a:rPr lang="en-US" dirty="0">
                <a:solidFill>
                  <a:schemeClr val="bg1">
                    <a:lumMod val="85000"/>
                  </a:schemeClr>
                </a:solidFill>
              </a:rPr>
              <a:t> </a:t>
            </a:r>
            <a:r>
              <a:rPr lang="en-US" dirty="0" err="1">
                <a:solidFill>
                  <a:schemeClr val="bg1">
                    <a:lumMod val="85000"/>
                  </a:schemeClr>
                </a:solidFill>
              </a:rPr>
              <a:t>ծրագիր</a:t>
            </a:r>
            <a:endParaRPr lang="en-US" dirty="0">
              <a:solidFill>
                <a:schemeClr val="bg1">
                  <a:lumMod val="85000"/>
                </a:schemeClr>
              </a:solidFill>
            </a:endParaRPr>
          </a:p>
        </p:txBody>
      </p:sp>
      <p:sp>
        <p:nvSpPr>
          <p:cNvPr id="10" name="Isosceles Triangle 9">
            <a:extLst>
              <a:ext uri="{FF2B5EF4-FFF2-40B4-BE49-F238E27FC236}">
                <a16:creationId xmlns:a16="http://schemas.microsoft.com/office/drawing/2014/main" id="{6C6E7EC5-BE2C-431D-AB41-94B8E2C64EFE}"/>
              </a:ext>
            </a:extLst>
          </p:cNvPr>
          <p:cNvSpPr/>
          <p:nvPr/>
        </p:nvSpPr>
        <p:spPr>
          <a:xfrm rot="5400000">
            <a:off x="-88231" y="1944460"/>
            <a:ext cx="1026695" cy="850232"/>
          </a:xfrm>
          <a:prstGeom prst="triangl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31161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Graphic 7" descr="Chevron arrows with solid fill">
            <a:extLst>
              <a:ext uri="{FF2B5EF4-FFF2-40B4-BE49-F238E27FC236}">
                <a16:creationId xmlns:a16="http://schemas.microsoft.com/office/drawing/2014/main" id="{A68DFF7C-3F8B-43CD-8C1E-9F0C4387819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93423" y="2350077"/>
            <a:ext cx="2157846" cy="2157846"/>
          </a:xfrm>
          <a:prstGeom prst="rect">
            <a:avLst/>
          </a:prstGeom>
        </p:spPr>
      </p:pic>
      <p:pic>
        <p:nvPicPr>
          <p:cNvPr id="10" name="Graphic 9" descr="Run with solid fill">
            <a:extLst>
              <a:ext uri="{FF2B5EF4-FFF2-40B4-BE49-F238E27FC236}">
                <a16:creationId xmlns:a16="http://schemas.microsoft.com/office/drawing/2014/main" id="{0D2A366C-CD8E-4B81-9B3B-16B6FB3CEA1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81445" y="706581"/>
            <a:ext cx="4353791" cy="4353791"/>
          </a:xfrm>
          <a:prstGeom prst="rect">
            <a:avLst/>
          </a:prstGeom>
        </p:spPr>
      </p:pic>
      <p:pic>
        <p:nvPicPr>
          <p:cNvPr id="12" name="Graphic 11" descr="Brain in head with solid fill">
            <a:extLst>
              <a:ext uri="{FF2B5EF4-FFF2-40B4-BE49-F238E27FC236}">
                <a16:creationId xmlns:a16="http://schemas.microsoft.com/office/drawing/2014/main" id="{76F829F9-9284-45DC-AA71-A34F39D0601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616786" y="1477770"/>
            <a:ext cx="2474773" cy="2474773"/>
          </a:xfrm>
          <a:prstGeom prst="rect">
            <a:avLst/>
          </a:prstGeom>
        </p:spPr>
      </p:pic>
      <p:pic>
        <p:nvPicPr>
          <p:cNvPr id="14" name="Graphic 13" descr="Connections with solid fill">
            <a:extLst>
              <a:ext uri="{FF2B5EF4-FFF2-40B4-BE49-F238E27FC236}">
                <a16:creationId xmlns:a16="http://schemas.microsoft.com/office/drawing/2014/main" id="{4D566FD4-64C9-4630-AE05-E09B2AAD555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518845" y="1381991"/>
            <a:ext cx="3220652" cy="3220652"/>
          </a:xfrm>
          <a:prstGeom prst="rect">
            <a:avLst/>
          </a:prstGeom>
        </p:spPr>
      </p:pic>
      <p:pic>
        <p:nvPicPr>
          <p:cNvPr id="15" name="Graphic 14" descr="Chevron arrows with solid fill">
            <a:extLst>
              <a:ext uri="{FF2B5EF4-FFF2-40B4-BE49-F238E27FC236}">
                <a16:creationId xmlns:a16="http://schemas.microsoft.com/office/drawing/2014/main" id="{61CC559F-6E37-4509-BFA9-024E0116D4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2880" y="1901536"/>
            <a:ext cx="2511136" cy="2511136"/>
          </a:xfrm>
          <a:prstGeom prst="rect">
            <a:avLst/>
          </a:prstGeom>
        </p:spPr>
      </p:pic>
    </p:spTree>
    <p:extLst>
      <p:ext uri="{BB962C8B-B14F-4D97-AF65-F5344CB8AC3E}">
        <p14:creationId xmlns:p14="http://schemas.microsoft.com/office/powerpoint/2010/main" val="2277999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14"/>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15"/>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3B410E4-76DB-401D-A6CB-8124ADECF55F}"/>
              </a:ext>
            </a:extLst>
          </p:cNvPr>
          <p:cNvPicPr>
            <a:picLocks noChangeAspect="1"/>
          </p:cNvPicPr>
          <p:nvPr/>
        </p:nvPicPr>
        <p:blipFill rotWithShape="1">
          <a:blip r:embed="rId2"/>
          <a:srcRect l="29913" t="15814" r="29012" b="4652"/>
          <a:stretch/>
        </p:blipFill>
        <p:spPr>
          <a:xfrm>
            <a:off x="1" y="0"/>
            <a:ext cx="3923414" cy="4273272"/>
          </a:xfrm>
          <a:prstGeom prst="rect">
            <a:avLst/>
          </a:prstGeom>
          <a:ln>
            <a:noFill/>
          </a:ln>
          <a:effectLst>
            <a:softEdge rad="112500"/>
          </a:effectLst>
        </p:spPr>
      </p:pic>
      <p:pic>
        <p:nvPicPr>
          <p:cNvPr id="7" name="Picture 6">
            <a:extLst>
              <a:ext uri="{FF2B5EF4-FFF2-40B4-BE49-F238E27FC236}">
                <a16:creationId xmlns:a16="http://schemas.microsoft.com/office/drawing/2014/main" id="{98FCF672-274F-4B3E-BBC6-7EA4DCA1BD9A}"/>
              </a:ext>
            </a:extLst>
          </p:cNvPr>
          <p:cNvPicPr>
            <a:picLocks noChangeAspect="1"/>
          </p:cNvPicPr>
          <p:nvPr/>
        </p:nvPicPr>
        <p:blipFill rotWithShape="1">
          <a:blip r:embed="rId3"/>
          <a:srcRect l="31221" t="11318" r="31366" b="4341"/>
          <a:stretch/>
        </p:blipFill>
        <p:spPr>
          <a:xfrm>
            <a:off x="2190308" y="936302"/>
            <a:ext cx="4561367" cy="5784112"/>
          </a:xfrm>
          <a:prstGeom prst="rect">
            <a:avLst/>
          </a:prstGeom>
          <a:ln>
            <a:noFill/>
          </a:ln>
          <a:effectLst>
            <a:softEdge rad="112500"/>
          </a:effectLst>
        </p:spPr>
      </p:pic>
      <p:grpSp>
        <p:nvGrpSpPr>
          <p:cNvPr id="17" name="Group 16">
            <a:extLst>
              <a:ext uri="{FF2B5EF4-FFF2-40B4-BE49-F238E27FC236}">
                <a16:creationId xmlns:a16="http://schemas.microsoft.com/office/drawing/2014/main" id="{E64D1BE0-6BF4-4807-986F-738CE739C397}"/>
              </a:ext>
            </a:extLst>
          </p:cNvPr>
          <p:cNvGrpSpPr/>
          <p:nvPr/>
        </p:nvGrpSpPr>
        <p:grpSpPr>
          <a:xfrm>
            <a:off x="2385236" y="1732599"/>
            <a:ext cx="4290241" cy="2268279"/>
            <a:chOff x="2385236" y="1732599"/>
            <a:chExt cx="4290241" cy="2268279"/>
          </a:xfrm>
        </p:grpSpPr>
        <p:cxnSp>
          <p:nvCxnSpPr>
            <p:cNvPr id="9" name="Straight Connector 8">
              <a:extLst>
                <a:ext uri="{FF2B5EF4-FFF2-40B4-BE49-F238E27FC236}">
                  <a16:creationId xmlns:a16="http://schemas.microsoft.com/office/drawing/2014/main" id="{09DD10E6-C723-4A39-AAF2-85F658E36C8E}"/>
                </a:ext>
              </a:extLst>
            </p:cNvPr>
            <p:cNvCxnSpPr>
              <a:cxnSpLocks/>
            </p:cNvCxnSpPr>
            <p:nvPr/>
          </p:nvCxnSpPr>
          <p:spPr>
            <a:xfrm>
              <a:off x="3923415" y="1732599"/>
              <a:ext cx="2752062" cy="0"/>
            </a:xfrm>
            <a:prstGeom prst="line">
              <a:avLst/>
            </a:prstGeom>
          </p:spPr>
          <p:style>
            <a:lnRef idx="3">
              <a:schemeClr val="accent6"/>
            </a:lnRef>
            <a:fillRef idx="0">
              <a:schemeClr val="accent6"/>
            </a:fillRef>
            <a:effectRef idx="2">
              <a:schemeClr val="accent6"/>
            </a:effectRef>
            <a:fontRef idx="minor">
              <a:schemeClr val="tx1"/>
            </a:fontRef>
          </p:style>
        </p:cxnSp>
        <p:cxnSp>
          <p:nvCxnSpPr>
            <p:cNvPr id="10" name="Straight Connector 9">
              <a:extLst>
                <a:ext uri="{FF2B5EF4-FFF2-40B4-BE49-F238E27FC236}">
                  <a16:creationId xmlns:a16="http://schemas.microsoft.com/office/drawing/2014/main" id="{D2265C58-83C4-48E5-8F10-7E751C9F0F89}"/>
                </a:ext>
              </a:extLst>
            </p:cNvPr>
            <p:cNvCxnSpPr>
              <a:cxnSpLocks/>
            </p:cNvCxnSpPr>
            <p:nvPr/>
          </p:nvCxnSpPr>
          <p:spPr>
            <a:xfrm>
              <a:off x="2385236" y="4000878"/>
              <a:ext cx="4047462" cy="0"/>
            </a:xfrm>
            <a:prstGeom prst="line">
              <a:avLst/>
            </a:prstGeom>
          </p:spPr>
          <p:style>
            <a:lnRef idx="3">
              <a:schemeClr val="accent6"/>
            </a:lnRef>
            <a:fillRef idx="0">
              <a:schemeClr val="accent6"/>
            </a:fillRef>
            <a:effectRef idx="2">
              <a:schemeClr val="accent6"/>
            </a:effectRef>
            <a:fontRef idx="minor">
              <a:schemeClr val="tx1"/>
            </a:fontRef>
          </p:style>
        </p:cxnSp>
      </p:grpSp>
      <p:pic>
        <p:nvPicPr>
          <p:cNvPr id="12" name="Picture 11">
            <a:extLst>
              <a:ext uri="{FF2B5EF4-FFF2-40B4-BE49-F238E27FC236}">
                <a16:creationId xmlns:a16="http://schemas.microsoft.com/office/drawing/2014/main" id="{9C83B751-D5A1-4822-8EF6-62CBE1FC7676}"/>
              </a:ext>
            </a:extLst>
          </p:cNvPr>
          <p:cNvPicPr>
            <a:picLocks noChangeAspect="1"/>
          </p:cNvPicPr>
          <p:nvPr/>
        </p:nvPicPr>
        <p:blipFill rotWithShape="1">
          <a:blip r:embed="rId4"/>
          <a:srcRect l="38983" t="16744" r="24302" b="5271"/>
          <a:stretch/>
        </p:blipFill>
        <p:spPr>
          <a:xfrm>
            <a:off x="8084128" y="127590"/>
            <a:ext cx="3766920" cy="4500621"/>
          </a:xfrm>
          <a:prstGeom prst="rect">
            <a:avLst/>
          </a:prstGeom>
        </p:spPr>
      </p:pic>
      <p:pic>
        <p:nvPicPr>
          <p:cNvPr id="14" name="Picture 13">
            <a:extLst>
              <a:ext uri="{FF2B5EF4-FFF2-40B4-BE49-F238E27FC236}">
                <a16:creationId xmlns:a16="http://schemas.microsoft.com/office/drawing/2014/main" id="{AE3967AD-840B-494F-BF2F-E50866EBF321}"/>
              </a:ext>
            </a:extLst>
          </p:cNvPr>
          <p:cNvPicPr>
            <a:picLocks noChangeAspect="1"/>
          </p:cNvPicPr>
          <p:nvPr/>
        </p:nvPicPr>
        <p:blipFill rotWithShape="1">
          <a:blip r:embed="rId5"/>
          <a:srcRect l="633" t="4644" r="19680"/>
          <a:stretch/>
        </p:blipFill>
        <p:spPr>
          <a:xfrm>
            <a:off x="7300050" y="3535981"/>
            <a:ext cx="4462459" cy="3003680"/>
          </a:xfrm>
          <a:prstGeom prst="rect">
            <a:avLst/>
          </a:prstGeom>
        </p:spPr>
      </p:pic>
    </p:spTree>
    <p:extLst>
      <p:ext uri="{BB962C8B-B14F-4D97-AF65-F5344CB8AC3E}">
        <p14:creationId xmlns:p14="http://schemas.microsoft.com/office/powerpoint/2010/main" val="996278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fade">
                                      <p:cBhvr>
                                        <p:cTn id="16" dur="1000"/>
                                        <p:tgtEl>
                                          <p:spTgt spid="17"/>
                                        </p:tgtEl>
                                      </p:cBhvr>
                                    </p:animEffect>
                                    <p:anim calcmode="lin" valueType="num">
                                      <p:cBhvr>
                                        <p:cTn id="17" dur="1000" fill="hold"/>
                                        <p:tgtEl>
                                          <p:spTgt spid="17"/>
                                        </p:tgtEl>
                                        <p:attrNameLst>
                                          <p:attrName>ppt_x</p:attrName>
                                        </p:attrNameLst>
                                      </p:cBhvr>
                                      <p:tavLst>
                                        <p:tav tm="0">
                                          <p:val>
                                            <p:strVal val="#ppt_x"/>
                                          </p:val>
                                        </p:tav>
                                        <p:tav tm="100000">
                                          <p:val>
                                            <p:strVal val="#ppt_x"/>
                                          </p:val>
                                        </p:tav>
                                      </p:tavLst>
                                    </p:anim>
                                    <p:anim calcmode="lin" valueType="num">
                                      <p:cBhvr>
                                        <p:cTn id="18"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500" fill="hold"/>
                                        <p:tgtEl>
                                          <p:spTgt spid="12"/>
                                        </p:tgtEl>
                                        <p:attrNameLst>
                                          <p:attrName>ppt_x</p:attrName>
                                        </p:attrNameLst>
                                      </p:cBhvr>
                                      <p:tavLst>
                                        <p:tav tm="0">
                                          <p:val>
                                            <p:strVal val="#ppt_x"/>
                                          </p:val>
                                        </p:tav>
                                        <p:tav tm="100000">
                                          <p:val>
                                            <p:strVal val="#ppt_x"/>
                                          </p:val>
                                        </p:tav>
                                      </p:tavLst>
                                    </p:anim>
                                    <p:anim calcmode="lin" valueType="num">
                                      <p:cBhvr additive="base">
                                        <p:cTn id="2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barn(inVertical)">
                                      <p:cBhvr>
                                        <p:cTn id="2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5A1E2D0-673E-4876-B635-2A769BEAD2D7}"/>
              </a:ext>
            </a:extLst>
          </p:cNvPr>
          <p:cNvSpPr txBox="1"/>
          <p:nvPr/>
        </p:nvSpPr>
        <p:spPr>
          <a:xfrm>
            <a:off x="-197427" y="0"/>
            <a:ext cx="12389427" cy="1354217"/>
          </a:xfrm>
          <a:prstGeom prst="rect">
            <a:avLst/>
          </a:prstGeom>
          <a:noFill/>
        </p:spPr>
        <p:txBody>
          <a:bodyPr wrap="square" rtlCol="0">
            <a:spAutoFit/>
          </a:bodyPr>
          <a:lstStyle/>
          <a:p>
            <a:pPr algn="ctr"/>
            <a:r>
              <a:rPr lang="hy-AM" sz="20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«ՀՀ-ում միկրոսննդանյութերի ընդունման գնահատում և հանրային իրազեկման համար անհրաժեշտ գիտամեթոդական ապահովում»</a:t>
            </a:r>
            <a:r>
              <a:rPr lang="en-US" sz="20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 </a:t>
            </a:r>
          </a:p>
          <a:p>
            <a:pPr algn="ctr"/>
            <a:r>
              <a:rPr lang="en-US" sz="2000" b="1" dirty="0" err="1">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Նպատակային</a:t>
            </a:r>
            <a:r>
              <a:rPr lang="en-US" sz="20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 </a:t>
            </a:r>
            <a:r>
              <a:rPr lang="en-US" sz="2000" b="1" dirty="0" err="1">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ծրագիր</a:t>
            </a:r>
            <a:r>
              <a:rPr lang="hy-AM" sz="20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 </a:t>
            </a:r>
            <a:r>
              <a:rPr lang="en-US" sz="20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(2025-2029)</a:t>
            </a:r>
          </a:p>
          <a:p>
            <a:pPr algn="ctr"/>
            <a:endParaRPr lang="en-US" sz="22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endParaRPr>
          </a:p>
        </p:txBody>
      </p:sp>
      <p:sp>
        <p:nvSpPr>
          <p:cNvPr id="3" name="TextBox 2">
            <a:extLst>
              <a:ext uri="{FF2B5EF4-FFF2-40B4-BE49-F238E27FC236}">
                <a16:creationId xmlns:a16="http://schemas.microsoft.com/office/drawing/2014/main" id="{59184873-7103-4D7F-B44B-392718675466}"/>
              </a:ext>
            </a:extLst>
          </p:cNvPr>
          <p:cNvSpPr txBox="1"/>
          <p:nvPr/>
        </p:nvSpPr>
        <p:spPr>
          <a:xfrm>
            <a:off x="249382" y="861088"/>
            <a:ext cx="12074236" cy="1200329"/>
          </a:xfrm>
          <a:prstGeom prst="rect">
            <a:avLst/>
          </a:prstGeom>
          <a:noFill/>
        </p:spPr>
        <p:txBody>
          <a:bodyPr wrap="square" rtlCol="0">
            <a:spAutoFit/>
          </a:bodyPr>
          <a:lstStyle/>
          <a:p>
            <a:pPr algn="just"/>
            <a:r>
              <a:rPr lang="pt-BR" sz="1800" b="1" dirty="0">
                <a:effectLst/>
                <a:latin typeface="Sylfaen" panose="010A0502050306030303" pitchFamily="18" charset="0"/>
                <a:ea typeface="Times New Roman" panose="02020603050405020304" pitchFamily="18" charset="0"/>
                <a:cs typeface="Times New Roman" panose="02020603050405020304" pitchFamily="18" charset="0"/>
              </a:rPr>
              <a:t>Ծրագրի նպատակն է </a:t>
            </a:r>
          </a:p>
          <a:p>
            <a:pPr algn="just"/>
            <a:endParaRPr lang="pt-BR" b="1" dirty="0">
              <a:latin typeface="Sylfaen" panose="010A0502050306030303" pitchFamily="18" charset="0"/>
              <a:ea typeface="Times New Roman" panose="02020603050405020304" pitchFamily="18" charset="0"/>
              <a:cs typeface="Times New Roman" panose="02020603050405020304" pitchFamily="18" charset="0"/>
            </a:endParaRPr>
          </a:p>
          <a:p>
            <a:pPr algn="just"/>
            <a:r>
              <a:rPr lang="pt-BR" sz="1800" dirty="0">
                <a:effectLst/>
                <a:latin typeface="Sylfaen" panose="010A0502050306030303" pitchFamily="18" charset="0"/>
                <a:ea typeface="Times New Roman" panose="02020603050405020304" pitchFamily="18" charset="0"/>
                <a:cs typeface="Times New Roman" panose="02020603050405020304" pitchFamily="18" charset="0"/>
              </a:rPr>
              <a:t>գնահատել միկրո</a:t>
            </a:r>
            <a:r>
              <a:rPr lang="hy-AM" sz="1800" dirty="0">
                <a:effectLst/>
                <a:latin typeface="Sylfaen" panose="010A0502050306030303" pitchFamily="18" charset="0"/>
                <a:ea typeface="Times New Roman" panose="02020603050405020304" pitchFamily="18" charset="0"/>
                <a:cs typeface="Times New Roman" panose="02020603050405020304" pitchFamily="18" charset="0"/>
              </a:rPr>
              <a:t>սննդանյութերի ընդունման</a:t>
            </a:r>
            <a:r>
              <a:rPr lang="pt-BR" sz="1800" dirty="0">
                <a:effectLst/>
                <a:latin typeface="Sylfaen" panose="010A0502050306030303" pitchFamily="18" charset="0"/>
                <a:ea typeface="Times New Roman" panose="02020603050405020304" pitchFamily="18" charset="0"/>
                <a:cs typeface="Times New Roman" panose="02020603050405020304" pitchFamily="18" charset="0"/>
              </a:rPr>
              <a:t> ներկա վիճակը Հայաստանում և </a:t>
            </a:r>
            <a:r>
              <a:rPr lang="hy-AM" sz="1800" dirty="0">
                <a:effectLst/>
                <a:latin typeface="Sylfaen" panose="010A0502050306030303" pitchFamily="18" charset="0"/>
                <a:ea typeface="Times New Roman" panose="02020603050405020304" pitchFamily="18" charset="0"/>
                <a:cs typeface="Times New Roman" panose="02020603050405020304" pitchFamily="18" charset="0"/>
              </a:rPr>
              <a:t>ապահովել գիտամեթոդական հենք՝ </a:t>
            </a:r>
            <a:r>
              <a:rPr lang="pt-BR" sz="1800" dirty="0">
                <a:effectLst/>
                <a:latin typeface="Sylfaen" panose="010A0502050306030303" pitchFamily="18" charset="0"/>
                <a:ea typeface="Times New Roman" panose="02020603050405020304" pitchFamily="18" charset="0"/>
                <a:cs typeface="Times New Roman" panose="02020603050405020304" pitchFamily="18" charset="0"/>
              </a:rPr>
              <a:t>բնակչության սնուցումը բարելա­վելու ուղղությամբ արդյունավետ ռազմավարությունների մշակման համար:</a:t>
            </a:r>
            <a:endParaRPr lang="en-US" dirty="0"/>
          </a:p>
        </p:txBody>
      </p:sp>
      <p:sp>
        <p:nvSpPr>
          <p:cNvPr id="4" name="TextBox 3">
            <a:extLst>
              <a:ext uri="{FF2B5EF4-FFF2-40B4-BE49-F238E27FC236}">
                <a16:creationId xmlns:a16="http://schemas.microsoft.com/office/drawing/2014/main" id="{B3F78080-C315-4329-AA7D-ED530B5F8903}"/>
              </a:ext>
            </a:extLst>
          </p:cNvPr>
          <p:cNvSpPr txBox="1"/>
          <p:nvPr/>
        </p:nvSpPr>
        <p:spPr>
          <a:xfrm>
            <a:off x="200891" y="2210504"/>
            <a:ext cx="11991109" cy="1477328"/>
          </a:xfrm>
          <a:prstGeom prst="rect">
            <a:avLst/>
          </a:prstGeom>
          <a:noFill/>
        </p:spPr>
        <p:txBody>
          <a:bodyPr wrap="square" rtlCol="0">
            <a:spAutoFit/>
          </a:bodyPr>
          <a:lstStyle/>
          <a:p>
            <a:pPr algn="just"/>
            <a:r>
              <a:rPr lang="pt-BR" sz="1800" dirty="0">
                <a:effectLst/>
                <a:latin typeface="Sylfaen" panose="010A0502050306030303" pitchFamily="18" charset="0"/>
                <a:ea typeface="Times New Roman" panose="02020603050405020304" pitchFamily="18" charset="0"/>
                <a:cs typeface="Times New Roman" panose="02020603050405020304" pitchFamily="18" charset="0"/>
              </a:rPr>
              <a:t>ծրագիրը </a:t>
            </a:r>
            <a:r>
              <a:rPr lang="hy-AM" sz="1800" dirty="0">
                <a:effectLst/>
                <a:latin typeface="Sylfaen" panose="010A0502050306030303" pitchFamily="18" charset="0"/>
                <a:ea typeface="Times New Roman" panose="02020603050405020304" pitchFamily="18" charset="0"/>
                <a:cs typeface="Times New Roman" panose="02020603050405020304" pitchFamily="18" charset="0"/>
              </a:rPr>
              <a:t>նպատակաուղղված </a:t>
            </a:r>
            <a:r>
              <a:rPr lang="pt-BR" sz="1800" dirty="0">
                <a:effectLst/>
                <a:latin typeface="Sylfaen" panose="010A0502050306030303" pitchFamily="18" charset="0"/>
                <a:ea typeface="Times New Roman" panose="02020603050405020304" pitchFamily="18" charset="0"/>
                <a:cs typeface="Times New Roman" panose="02020603050405020304" pitchFamily="18" charset="0"/>
              </a:rPr>
              <a:t>է </a:t>
            </a:r>
            <a:r>
              <a:rPr lang="hy-AM" sz="1800" dirty="0">
                <a:effectLst/>
                <a:latin typeface="Sylfaen" panose="010A0502050306030303" pitchFamily="18" charset="0"/>
                <a:ea typeface="Times New Roman" panose="02020603050405020304" pitchFamily="18" charset="0"/>
                <a:cs typeface="Times New Roman" panose="02020603050405020304" pitchFamily="18" charset="0"/>
              </a:rPr>
              <a:t>ՀՀ-ում բնակչության </a:t>
            </a:r>
            <a:r>
              <a:rPr lang="pt-BR" sz="1800" dirty="0">
                <a:effectLst/>
                <a:latin typeface="Sylfaen" panose="010A0502050306030303" pitchFamily="18" charset="0"/>
                <a:ea typeface="Times New Roman" panose="02020603050405020304" pitchFamily="18" charset="0"/>
                <a:cs typeface="Times New Roman" panose="02020603050405020304" pitchFamily="18" charset="0"/>
              </a:rPr>
              <a:t>կողմից </a:t>
            </a:r>
          </a:p>
          <a:p>
            <a:pPr algn="just"/>
            <a:endParaRPr lang="pt-BR" sz="1800" dirty="0">
              <a:effectLst/>
              <a:latin typeface="Sylfaen" panose="010A0502050306030303" pitchFamily="18" charset="0"/>
              <a:ea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ü"/>
            </a:pPr>
            <a:r>
              <a:rPr lang="hy-AM" sz="1800" dirty="0">
                <a:effectLst/>
                <a:latin typeface="Sylfaen" panose="010A0502050306030303" pitchFamily="18" charset="0"/>
                <a:ea typeface="Times New Roman" panose="02020603050405020304" pitchFamily="18" charset="0"/>
                <a:cs typeface="Times New Roman" panose="02020603050405020304" pitchFamily="18" charset="0"/>
              </a:rPr>
              <a:t>միկրոսննդա­նյութերի ընդունման ներկայիս կարգավիճակի </a:t>
            </a:r>
            <a:r>
              <a:rPr lang="pt-BR" sz="1800" dirty="0">
                <a:effectLst/>
                <a:latin typeface="Sylfaen" panose="010A0502050306030303" pitchFamily="18" charset="0"/>
                <a:ea typeface="Times New Roman" panose="02020603050405020304" pitchFamily="18" charset="0"/>
                <a:cs typeface="Times New Roman" panose="02020603050405020304" pitchFamily="18" charset="0"/>
              </a:rPr>
              <a:t>բացահայտմանը</a:t>
            </a:r>
            <a:r>
              <a:rPr lang="hy-AM" sz="1800" dirty="0">
                <a:effectLst/>
                <a:latin typeface="Sylfaen" panose="010A0502050306030303" pitchFamily="18" charset="0"/>
                <a:ea typeface="Times New Roman" panose="02020603050405020304" pitchFamily="18" charset="0"/>
                <a:cs typeface="Times New Roman" panose="02020603050405020304" pitchFamily="18" charset="0"/>
              </a:rPr>
              <a:t>, </a:t>
            </a:r>
            <a:endParaRPr lang="en-US" sz="1800" dirty="0">
              <a:effectLst/>
              <a:latin typeface="Sylfaen" panose="010A0502050306030303" pitchFamily="18" charset="0"/>
              <a:ea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ü"/>
            </a:pPr>
            <a:r>
              <a:rPr lang="hy-AM" sz="1800" dirty="0">
                <a:effectLst/>
                <a:latin typeface="Sylfaen" panose="010A0502050306030303" pitchFamily="18" charset="0"/>
                <a:ea typeface="Times New Roman" panose="02020603050405020304" pitchFamily="18" charset="0"/>
                <a:cs typeface="Times New Roman" panose="02020603050405020304" pitchFamily="18" charset="0"/>
              </a:rPr>
              <a:t>առողջության համար հավասարակշռված և բազմազան սննդակարգի կարևորության վերաբերյալ հասարա­կության իրազեկության աստիճանի բարձրացմանը: </a:t>
            </a:r>
            <a:endParaRPr lang="en-US" dirty="0"/>
          </a:p>
        </p:txBody>
      </p:sp>
      <p:graphicFrame>
        <p:nvGraphicFramePr>
          <p:cNvPr id="7" name="Diagram 6">
            <a:extLst>
              <a:ext uri="{FF2B5EF4-FFF2-40B4-BE49-F238E27FC236}">
                <a16:creationId xmlns:a16="http://schemas.microsoft.com/office/drawing/2014/main" id="{7854C2CB-D3BA-4240-8BAB-2B1222CCD77F}"/>
              </a:ext>
            </a:extLst>
          </p:cNvPr>
          <p:cNvGraphicFramePr/>
          <p:nvPr>
            <p:extLst>
              <p:ext uri="{D42A27DB-BD31-4B8C-83A1-F6EECF244321}">
                <p14:modId xmlns:p14="http://schemas.microsoft.com/office/powerpoint/2010/main" val="3971066155"/>
              </p:ext>
            </p:extLst>
          </p:nvPr>
        </p:nvGraphicFramePr>
        <p:xfrm>
          <a:off x="2612275" y="3410833"/>
          <a:ext cx="6195057" cy="3405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80357B60-7FE7-4991-9575-F36E6E75B0B9}"/>
              </a:ext>
            </a:extLst>
          </p:cNvPr>
          <p:cNvSpPr txBox="1"/>
          <p:nvPr/>
        </p:nvSpPr>
        <p:spPr>
          <a:xfrm>
            <a:off x="3470564" y="6307281"/>
            <a:ext cx="973282" cy="369332"/>
          </a:xfrm>
          <a:prstGeom prst="rect">
            <a:avLst/>
          </a:prstGeom>
          <a:noFill/>
        </p:spPr>
        <p:txBody>
          <a:bodyPr wrap="square" rtlCol="0">
            <a:spAutoFit/>
          </a:bodyPr>
          <a:lstStyle/>
          <a:p>
            <a:pPr lvl="0"/>
            <a:r>
              <a:rPr lang="en-US" dirty="0" err="1"/>
              <a:t>Երկաթ</a:t>
            </a:r>
            <a:endParaRPr lang="en-US" dirty="0"/>
          </a:p>
        </p:txBody>
      </p:sp>
      <p:sp>
        <p:nvSpPr>
          <p:cNvPr id="9" name="TextBox 8">
            <a:extLst>
              <a:ext uri="{FF2B5EF4-FFF2-40B4-BE49-F238E27FC236}">
                <a16:creationId xmlns:a16="http://schemas.microsoft.com/office/drawing/2014/main" id="{994E49E5-82D1-4CFA-AB8E-EC2F4CD5935B}"/>
              </a:ext>
            </a:extLst>
          </p:cNvPr>
          <p:cNvSpPr txBox="1"/>
          <p:nvPr/>
        </p:nvSpPr>
        <p:spPr>
          <a:xfrm>
            <a:off x="4568536" y="5627580"/>
            <a:ext cx="973282" cy="369332"/>
          </a:xfrm>
          <a:prstGeom prst="rect">
            <a:avLst/>
          </a:prstGeom>
          <a:noFill/>
        </p:spPr>
        <p:txBody>
          <a:bodyPr wrap="square" rtlCol="0">
            <a:spAutoFit/>
          </a:bodyPr>
          <a:lstStyle/>
          <a:p>
            <a:pPr lvl="0"/>
            <a:r>
              <a:rPr lang="en-US" dirty="0" err="1"/>
              <a:t>Ֆոլատ</a:t>
            </a:r>
            <a:endParaRPr lang="en-US" dirty="0"/>
          </a:p>
        </p:txBody>
      </p:sp>
      <p:sp>
        <p:nvSpPr>
          <p:cNvPr id="10" name="TextBox 9">
            <a:extLst>
              <a:ext uri="{FF2B5EF4-FFF2-40B4-BE49-F238E27FC236}">
                <a16:creationId xmlns:a16="http://schemas.microsoft.com/office/drawing/2014/main" id="{6FD49939-EE0C-4C23-9536-151D41D3DA03}"/>
              </a:ext>
            </a:extLst>
          </p:cNvPr>
          <p:cNvSpPr txBox="1"/>
          <p:nvPr/>
        </p:nvSpPr>
        <p:spPr>
          <a:xfrm>
            <a:off x="5574204" y="5258248"/>
            <a:ext cx="1106632" cy="369332"/>
          </a:xfrm>
          <a:prstGeom prst="rect">
            <a:avLst/>
          </a:prstGeom>
          <a:noFill/>
        </p:spPr>
        <p:txBody>
          <a:bodyPr wrap="square" rtlCol="0">
            <a:spAutoFit/>
          </a:bodyPr>
          <a:lstStyle/>
          <a:p>
            <a:pPr lvl="0"/>
            <a:r>
              <a:rPr lang="en-US" dirty="0" err="1"/>
              <a:t>Պղինձը</a:t>
            </a:r>
            <a:endParaRPr lang="en-US" dirty="0"/>
          </a:p>
        </p:txBody>
      </p:sp>
      <p:sp>
        <p:nvSpPr>
          <p:cNvPr id="11" name="TextBox 10">
            <a:extLst>
              <a:ext uri="{FF2B5EF4-FFF2-40B4-BE49-F238E27FC236}">
                <a16:creationId xmlns:a16="http://schemas.microsoft.com/office/drawing/2014/main" id="{9FEA87AF-31EA-45BA-A81B-68F6D8974FCD}"/>
              </a:ext>
            </a:extLst>
          </p:cNvPr>
          <p:cNvSpPr txBox="1"/>
          <p:nvPr/>
        </p:nvSpPr>
        <p:spPr>
          <a:xfrm>
            <a:off x="6475268" y="4888916"/>
            <a:ext cx="1106632" cy="369332"/>
          </a:xfrm>
          <a:prstGeom prst="rect">
            <a:avLst/>
          </a:prstGeom>
          <a:noFill/>
        </p:spPr>
        <p:txBody>
          <a:bodyPr wrap="square" rtlCol="0">
            <a:spAutoFit/>
          </a:bodyPr>
          <a:lstStyle/>
          <a:p>
            <a:pPr lvl="0"/>
            <a:r>
              <a:rPr lang="en-US" dirty="0" err="1"/>
              <a:t>Սելեն</a:t>
            </a:r>
            <a:endParaRPr lang="en-US" dirty="0"/>
          </a:p>
        </p:txBody>
      </p:sp>
      <p:sp>
        <p:nvSpPr>
          <p:cNvPr id="12" name="TextBox 11">
            <a:extLst>
              <a:ext uri="{FF2B5EF4-FFF2-40B4-BE49-F238E27FC236}">
                <a16:creationId xmlns:a16="http://schemas.microsoft.com/office/drawing/2014/main" id="{AC882471-E4A0-46E7-9105-DC74E921CCFF}"/>
              </a:ext>
            </a:extLst>
          </p:cNvPr>
          <p:cNvSpPr txBox="1"/>
          <p:nvPr/>
        </p:nvSpPr>
        <p:spPr>
          <a:xfrm>
            <a:off x="7581900" y="4661168"/>
            <a:ext cx="1106632" cy="369332"/>
          </a:xfrm>
          <a:prstGeom prst="rect">
            <a:avLst/>
          </a:prstGeom>
          <a:noFill/>
        </p:spPr>
        <p:txBody>
          <a:bodyPr wrap="square" rtlCol="0">
            <a:spAutoFit/>
          </a:bodyPr>
          <a:lstStyle/>
          <a:p>
            <a:pPr lvl="0"/>
            <a:r>
              <a:rPr lang="en-US" strike="sngStrike" dirty="0"/>
              <a:t>2029</a:t>
            </a:r>
          </a:p>
        </p:txBody>
      </p:sp>
    </p:spTree>
    <p:extLst>
      <p:ext uri="{BB962C8B-B14F-4D97-AF65-F5344CB8AC3E}">
        <p14:creationId xmlns:p14="http://schemas.microsoft.com/office/powerpoint/2010/main" val="1963086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additive="base">
                                        <p:cTn id="17" dur="500" fill="hold"/>
                                        <p:tgtEl>
                                          <p:spTgt spid="2"/>
                                        </p:tgtEl>
                                        <p:attrNameLst>
                                          <p:attrName>ppt_x</p:attrName>
                                        </p:attrNameLst>
                                      </p:cBhvr>
                                      <p:tavLst>
                                        <p:tav tm="0">
                                          <p:val>
                                            <p:strVal val="#ppt_x"/>
                                          </p:val>
                                        </p:tav>
                                        <p:tav tm="100000">
                                          <p:val>
                                            <p:strVal val="#ppt_x"/>
                                          </p:val>
                                        </p:tav>
                                      </p:tavLst>
                                    </p:anim>
                                    <p:anim calcmode="lin" valueType="num">
                                      <p:cBhvr additive="base">
                                        <p:cTn id="1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1000"/>
                                        <p:tgtEl>
                                          <p:spTgt spid="9"/>
                                        </p:tgtEl>
                                      </p:cBhvr>
                                    </p:animEffect>
                                    <p:anim calcmode="lin" valueType="num">
                                      <p:cBhvr>
                                        <p:cTn id="24" dur="1000" fill="hold"/>
                                        <p:tgtEl>
                                          <p:spTgt spid="9"/>
                                        </p:tgtEl>
                                        <p:attrNameLst>
                                          <p:attrName>ppt_x</p:attrName>
                                        </p:attrNameLst>
                                      </p:cBhvr>
                                      <p:tavLst>
                                        <p:tav tm="0">
                                          <p:val>
                                            <p:strVal val="#ppt_x"/>
                                          </p:val>
                                        </p:tav>
                                        <p:tav tm="100000">
                                          <p:val>
                                            <p:strVal val="#ppt_x"/>
                                          </p:val>
                                        </p:tav>
                                      </p:tavLst>
                                    </p:anim>
                                    <p:anim calcmode="lin" valueType="num">
                                      <p:cBhvr>
                                        <p:cTn id="2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ppt_x"/>
                                          </p:val>
                                        </p:tav>
                                        <p:tav tm="100000">
                                          <p:val>
                                            <p:strVal val="#ppt_x"/>
                                          </p:val>
                                        </p:tav>
                                      </p:tavLst>
                                    </p:anim>
                                    <p:anim calcmode="lin" valueType="num">
                                      <p:cBhvr additive="base">
                                        <p:cTn id="31" dur="500" fill="hold"/>
                                        <p:tgtEl>
                                          <p:spTgt spid="10"/>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11"/>
                                        </p:tgtEl>
                                        <p:attrNameLst>
                                          <p:attrName>style.visibility</p:attrName>
                                        </p:attrNameLst>
                                      </p:cBhvr>
                                      <p:to>
                                        <p:strVal val="visible"/>
                                      </p:to>
                                    </p:set>
                                    <p:anim calcmode="lin" valueType="num">
                                      <p:cBhvr additive="base">
                                        <p:cTn id="34" dur="500" fill="hold"/>
                                        <p:tgtEl>
                                          <p:spTgt spid="11"/>
                                        </p:tgtEl>
                                        <p:attrNameLst>
                                          <p:attrName>ppt_x</p:attrName>
                                        </p:attrNameLst>
                                      </p:cBhvr>
                                      <p:tavLst>
                                        <p:tav tm="0">
                                          <p:val>
                                            <p:strVal val="#ppt_x"/>
                                          </p:val>
                                        </p:tav>
                                        <p:tav tm="100000">
                                          <p:val>
                                            <p:strVal val="#ppt_x"/>
                                          </p:val>
                                        </p:tav>
                                      </p:tavLst>
                                    </p:anim>
                                    <p:anim calcmode="lin" valueType="num">
                                      <p:cBhvr additive="base">
                                        <p:cTn id="35"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1000"/>
                                        <p:tgtEl>
                                          <p:spTgt spid="12"/>
                                        </p:tgtEl>
                                      </p:cBhvr>
                                    </p:animEffect>
                                    <p:anim calcmode="lin" valueType="num">
                                      <p:cBhvr>
                                        <p:cTn id="41" dur="1000" fill="hold"/>
                                        <p:tgtEl>
                                          <p:spTgt spid="12"/>
                                        </p:tgtEl>
                                        <p:attrNameLst>
                                          <p:attrName>ppt_x</p:attrName>
                                        </p:attrNameLst>
                                      </p:cBhvr>
                                      <p:tavLst>
                                        <p:tav tm="0">
                                          <p:val>
                                            <p:strVal val="#ppt_x"/>
                                          </p:val>
                                        </p:tav>
                                        <p:tav tm="100000">
                                          <p:val>
                                            <p:strVal val="#ppt_x"/>
                                          </p:val>
                                        </p:tav>
                                      </p:tavLst>
                                    </p:anim>
                                    <p:anim calcmode="lin" valueType="num">
                                      <p:cBhvr>
                                        <p:cTn id="42"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7" grpId="0">
        <p:bldAsOne/>
      </p:bldGraphic>
      <p:bldP spid="2" grpId="0"/>
      <p:bldP spid="9" grpId="0"/>
      <p:bldP spid="10" grpId="0"/>
      <p:bldP spid="11" grpId="0"/>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E7CE228D-AFBF-4F51-B32A-EE55D940ED73}"/>
              </a:ext>
            </a:extLst>
          </p:cNvPr>
          <p:cNvGraphicFramePr/>
          <p:nvPr>
            <p:extLst>
              <p:ext uri="{D42A27DB-BD31-4B8C-83A1-F6EECF244321}">
                <p14:modId xmlns:p14="http://schemas.microsoft.com/office/powerpoint/2010/main" val="1080691374"/>
              </p:ext>
            </p:extLst>
          </p:nvPr>
        </p:nvGraphicFramePr>
        <p:xfrm>
          <a:off x="0" y="155864"/>
          <a:ext cx="4260273" cy="27615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5C20AD80-3B98-45BE-97E5-D5240299252F}"/>
              </a:ext>
            </a:extLst>
          </p:cNvPr>
          <p:cNvSpPr txBox="1"/>
          <p:nvPr/>
        </p:nvSpPr>
        <p:spPr>
          <a:xfrm>
            <a:off x="436418" y="2405020"/>
            <a:ext cx="975154" cy="276999"/>
          </a:xfrm>
          <a:prstGeom prst="rect">
            <a:avLst/>
          </a:prstGeom>
          <a:noFill/>
        </p:spPr>
        <p:txBody>
          <a:bodyPr wrap="square" rtlCol="0">
            <a:spAutoFit/>
          </a:bodyPr>
          <a:lstStyle/>
          <a:p>
            <a:pPr lvl="0"/>
            <a:r>
              <a:rPr lang="en-US" sz="1200" dirty="0" err="1"/>
              <a:t>Երկաթ</a:t>
            </a:r>
            <a:endParaRPr lang="en-US" sz="1200" dirty="0"/>
          </a:p>
        </p:txBody>
      </p:sp>
      <p:sp>
        <p:nvSpPr>
          <p:cNvPr id="8" name="TextBox 7">
            <a:extLst>
              <a:ext uri="{FF2B5EF4-FFF2-40B4-BE49-F238E27FC236}">
                <a16:creationId xmlns:a16="http://schemas.microsoft.com/office/drawing/2014/main" id="{958B07CF-E19C-43B9-AE12-613921D93BF8}"/>
              </a:ext>
            </a:extLst>
          </p:cNvPr>
          <p:cNvSpPr txBox="1"/>
          <p:nvPr/>
        </p:nvSpPr>
        <p:spPr>
          <a:xfrm>
            <a:off x="1302187" y="1892639"/>
            <a:ext cx="888563" cy="276999"/>
          </a:xfrm>
          <a:prstGeom prst="rect">
            <a:avLst/>
          </a:prstGeom>
          <a:noFill/>
        </p:spPr>
        <p:txBody>
          <a:bodyPr wrap="square" rtlCol="0">
            <a:spAutoFit/>
          </a:bodyPr>
          <a:lstStyle/>
          <a:p>
            <a:pPr lvl="0"/>
            <a:r>
              <a:rPr lang="en-US" sz="1200" dirty="0" err="1">
                <a:solidFill>
                  <a:schemeClr val="bg1">
                    <a:lumMod val="85000"/>
                  </a:schemeClr>
                </a:solidFill>
              </a:rPr>
              <a:t>Ֆոլատ</a:t>
            </a:r>
            <a:endParaRPr lang="en-US" sz="1200" dirty="0">
              <a:solidFill>
                <a:schemeClr val="bg1">
                  <a:lumMod val="85000"/>
                </a:schemeClr>
              </a:solidFill>
            </a:endParaRPr>
          </a:p>
        </p:txBody>
      </p:sp>
      <p:sp>
        <p:nvSpPr>
          <p:cNvPr id="9" name="TextBox 8">
            <a:extLst>
              <a:ext uri="{FF2B5EF4-FFF2-40B4-BE49-F238E27FC236}">
                <a16:creationId xmlns:a16="http://schemas.microsoft.com/office/drawing/2014/main" id="{6860D3D3-1465-4FA4-A145-A7865841F583}"/>
              </a:ext>
            </a:extLst>
          </p:cNvPr>
          <p:cNvSpPr txBox="1"/>
          <p:nvPr/>
        </p:nvSpPr>
        <p:spPr>
          <a:xfrm>
            <a:off x="1936721" y="1536633"/>
            <a:ext cx="761019" cy="276999"/>
          </a:xfrm>
          <a:prstGeom prst="rect">
            <a:avLst/>
          </a:prstGeom>
          <a:noFill/>
        </p:spPr>
        <p:txBody>
          <a:bodyPr wrap="square" rtlCol="0">
            <a:spAutoFit/>
          </a:bodyPr>
          <a:lstStyle/>
          <a:p>
            <a:pPr lvl="0"/>
            <a:r>
              <a:rPr lang="en-US" sz="1200" dirty="0" err="1">
                <a:solidFill>
                  <a:schemeClr val="bg1">
                    <a:lumMod val="85000"/>
                  </a:schemeClr>
                </a:solidFill>
              </a:rPr>
              <a:t>Պղինձը</a:t>
            </a:r>
            <a:endParaRPr lang="en-US" sz="1200" dirty="0">
              <a:solidFill>
                <a:schemeClr val="bg1">
                  <a:lumMod val="85000"/>
                </a:schemeClr>
              </a:solidFill>
            </a:endParaRPr>
          </a:p>
        </p:txBody>
      </p:sp>
      <p:sp>
        <p:nvSpPr>
          <p:cNvPr id="10" name="TextBox 9">
            <a:extLst>
              <a:ext uri="{FF2B5EF4-FFF2-40B4-BE49-F238E27FC236}">
                <a16:creationId xmlns:a16="http://schemas.microsoft.com/office/drawing/2014/main" id="{CA576FD3-F53B-49DC-B7DA-9BDE6F884F5B}"/>
              </a:ext>
            </a:extLst>
          </p:cNvPr>
          <p:cNvSpPr txBox="1"/>
          <p:nvPr/>
        </p:nvSpPr>
        <p:spPr>
          <a:xfrm>
            <a:off x="2697740" y="1319126"/>
            <a:ext cx="761019" cy="276999"/>
          </a:xfrm>
          <a:prstGeom prst="rect">
            <a:avLst/>
          </a:prstGeom>
          <a:noFill/>
        </p:spPr>
        <p:txBody>
          <a:bodyPr wrap="square" rtlCol="0">
            <a:spAutoFit/>
          </a:bodyPr>
          <a:lstStyle/>
          <a:p>
            <a:pPr lvl="0"/>
            <a:r>
              <a:rPr lang="en-US" sz="1200" dirty="0" err="1">
                <a:solidFill>
                  <a:schemeClr val="bg1">
                    <a:lumMod val="85000"/>
                  </a:schemeClr>
                </a:solidFill>
              </a:rPr>
              <a:t>Սելեն</a:t>
            </a:r>
            <a:endParaRPr lang="en-US" sz="1200" dirty="0">
              <a:solidFill>
                <a:schemeClr val="bg1">
                  <a:lumMod val="85000"/>
                </a:schemeClr>
              </a:solidFill>
            </a:endParaRPr>
          </a:p>
        </p:txBody>
      </p:sp>
      <p:sp>
        <p:nvSpPr>
          <p:cNvPr id="11" name="TextBox 10">
            <a:extLst>
              <a:ext uri="{FF2B5EF4-FFF2-40B4-BE49-F238E27FC236}">
                <a16:creationId xmlns:a16="http://schemas.microsoft.com/office/drawing/2014/main" id="{60D59953-78B8-4F8D-9660-3B8EFF240156}"/>
              </a:ext>
            </a:extLst>
          </p:cNvPr>
          <p:cNvSpPr txBox="1"/>
          <p:nvPr/>
        </p:nvSpPr>
        <p:spPr>
          <a:xfrm>
            <a:off x="3739313" y="1319125"/>
            <a:ext cx="761019" cy="276999"/>
          </a:xfrm>
          <a:prstGeom prst="rect">
            <a:avLst/>
          </a:prstGeom>
          <a:noFill/>
        </p:spPr>
        <p:txBody>
          <a:bodyPr wrap="square" rtlCol="0">
            <a:spAutoFit/>
          </a:bodyPr>
          <a:lstStyle/>
          <a:p>
            <a:r>
              <a:rPr lang="en-US" sz="1200" strike="sngStrike" dirty="0">
                <a:solidFill>
                  <a:schemeClr val="bg1">
                    <a:lumMod val="85000"/>
                  </a:schemeClr>
                </a:solidFill>
              </a:rPr>
              <a:t>2029</a:t>
            </a:r>
          </a:p>
        </p:txBody>
      </p:sp>
      <p:pic>
        <p:nvPicPr>
          <p:cNvPr id="15" name="Picture 14">
            <a:extLst>
              <a:ext uri="{FF2B5EF4-FFF2-40B4-BE49-F238E27FC236}">
                <a16:creationId xmlns:a16="http://schemas.microsoft.com/office/drawing/2014/main" id="{A5BDDF2A-22E4-45EB-81F7-44B18D34098C}"/>
              </a:ext>
            </a:extLst>
          </p:cNvPr>
          <p:cNvPicPr>
            <a:picLocks noChangeAspect="1"/>
          </p:cNvPicPr>
          <p:nvPr/>
        </p:nvPicPr>
        <p:blipFill>
          <a:blip r:embed="rId7"/>
          <a:stretch>
            <a:fillRect/>
          </a:stretch>
        </p:blipFill>
        <p:spPr>
          <a:xfrm>
            <a:off x="5930063" y="-131215"/>
            <a:ext cx="5765237" cy="6842877"/>
          </a:xfrm>
          <a:prstGeom prst="rect">
            <a:avLst/>
          </a:prstGeom>
        </p:spPr>
      </p:pic>
      <p:grpSp>
        <p:nvGrpSpPr>
          <p:cNvPr id="6" name="Group 5">
            <a:extLst>
              <a:ext uri="{FF2B5EF4-FFF2-40B4-BE49-F238E27FC236}">
                <a16:creationId xmlns:a16="http://schemas.microsoft.com/office/drawing/2014/main" id="{5CDFAA3D-5F22-4A81-96C6-E46D0BE8B6C0}"/>
              </a:ext>
            </a:extLst>
          </p:cNvPr>
          <p:cNvGrpSpPr/>
          <p:nvPr/>
        </p:nvGrpSpPr>
        <p:grpSpPr>
          <a:xfrm>
            <a:off x="1482062" y="2279818"/>
            <a:ext cx="4211120" cy="4305867"/>
            <a:chOff x="1482062" y="2248645"/>
            <a:chExt cx="4211120" cy="4305867"/>
          </a:xfrm>
        </p:grpSpPr>
        <p:pic>
          <p:nvPicPr>
            <p:cNvPr id="38" name="Picture 37">
              <a:extLst>
                <a:ext uri="{FF2B5EF4-FFF2-40B4-BE49-F238E27FC236}">
                  <a16:creationId xmlns:a16="http://schemas.microsoft.com/office/drawing/2014/main" id="{7377BAA3-90D4-4A59-BAC0-0CF07D8A95A3}"/>
                </a:ext>
              </a:extLst>
            </p:cNvPr>
            <p:cNvPicPr>
              <a:picLocks noChangeAspect="1"/>
            </p:cNvPicPr>
            <p:nvPr/>
          </p:nvPicPr>
          <p:blipFill rotWithShape="1">
            <a:blip r:embed="rId8"/>
            <a:srcRect l="9069" t="19235" r="51361" b="8837"/>
            <a:stretch/>
          </p:blipFill>
          <p:spPr>
            <a:xfrm>
              <a:off x="1482062" y="2248645"/>
              <a:ext cx="4211120" cy="4305867"/>
            </a:xfrm>
            <a:prstGeom prst="rect">
              <a:avLst/>
            </a:prstGeom>
          </p:spPr>
        </p:pic>
        <p:sp>
          <p:nvSpPr>
            <p:cNvPr id="3" name="Rectangle: Folded Corner 2">
              <a:extLst>
                <a:ext uri="{FF2B5EF4-FFF2-40B4-BE49-F238E27FC236}">
                  <a16:creationId xmlns:a16="http://schemas.microsoft.com/office/drawing/2014/main" id="{D94855B9-7830-4D2A-8840-D582CB1AE8CD}"/>
                </a:ext>
              </a:extLst>
            </p:cNvPr>
            <p:cNvSpPr/>
            <p:nvPr/>
          </p:nvSpPr>
          <p:spPr>
            <a:xfrm>
              <a:off x="4031673" y="3429000"/>
              <a:ext cx="1454727" cy="651663"/>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58078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B59ABFB1-BB27-4DA0-95ED-8E361528D44D}"/>
              </a:ext>
            </a:extLst>
          </p:cNvPr>
          <p:cNvSpPr txBox="1"/>
          <p:nvPr/>
        </p:nvSpPr>
        <p:spPr>
          <a:xfrm>
            <a:off x="86971" y="2023591"/>
            <a:ext cx="6492240" cy="646331"/>
          </a:xfrm>
          <a:prstGeom prst="rect">
            <a:avLst/>
          </a:prstGeom>
          <a:noFill/>
        </p:spPr>
        <p:txBody>
          <a:bodyPr wrap="square" rtlCol="0">
            <a:spAutoFit/>
          </a:bodyPr>
          <a:lstStyle/>
          <a:p>
            <a:r>
              <a:rPr lang="en-US" sz="3600" b="1" dirty="0" err="1">
                <a:solidFill>
                  <a:schemeClr val="bg1">
                    <a:lumMod val="85000"/>
                  </a:schemeClr>
                </a:solidFill>
              </a:rPr>
              <a:t>Ինչպե՞ս</a:t>
            </a:r>
            <a:r>
              <a:rPr lang="en-US" sz="3600" b="1" dirty="0">
                <a:solidFill>
                  <a:schemeClr val="bg1">
                    <a:lumMod val="85000"/>
                  </a:schemeClr>
                </a:solidFill>
              </a:rPr>
              <a:t> </a:t>
            </a:r>
            <a:r>
              <a:rPr lang="en-US" sz="3600" b="1" dirty="0" err="1">
                <a:solidFill>
                  <a:schemeClr val="bg1">
                    <a:lumMod val="85000"/>
                  </a:schemeClr>
                </a:solidFill>
              </a:rPr>
              <a:t>սկսվեց</a:t>
            </a:r>
            <a:r>
              <a:rPr lang="en-US" sz="3600" b="1" dirty="0">
                <a:solidFill>
                  <a:schemeClr val="bg1">
                    <a:lumMod val="85000"/>
                  </a:schemeClr>
                </a:solidFill>
              </a:rPr>
              <a:t> </a:t>
            </a:r>
            <a:r>
              <a:rPr lang="en-US" sz="3600" b="1" dirty="0" err="1">
                <a:solidFill>
                  <a:schemeClr val="bg1">
                    <a:lumMod val="85000"/>
                  </a:schemeClr>
                </a:solidFill>
              </a:rPr>
              <a:t>ամեն</a:t>
            </a:r>
            <a:r>
              <a:rPr lang="en-US" sz="3600" b="1" dirty="0">
                <a:solidFill>
                  <a:schemeClr val="bg1">
                    <a:lumMod val="85000"/>
                  </a:schemeClr>
                </a:solidFill>
              </a:rPr>
              <a:t> </a:t>
            </a:r>
            <a:r>
              <a:rPr lang="en-US" sz="3600" b="1" dirty="0" err="1">
                <a:solidFill>
                  <a:schemeClr val="bg1">
                    <a:lumMod val="85000"/>
                  </a:schemeClr>
                </a:solidFill>
              </a:rPr>
              <a:t>ինչ</a:t>
            </a:r>
            <a:endParaRPr lang="en-US" sz="3600" b="1" dirty="0">
              <a:solidFill>
                <a:schemeClr val="bg1">
                  <a:lumMod val="85000"/>
                </a:schemeClr>
              </a:solidFill>
            </a:endParaRPr>
          </a:p>
        </p:txBody>
      </p:sp>
      <p:sp>
        <p:nvSpPr>
          <p:cNvPr id="14" name="TextBox 13">
            <a:extLst>
              <a:ext uri="{FF2B5EF4-FFF2-40B4-BE49-F238E27FC236}">
                <a16:creationId xmlns:a16="http://schemas.microsoft.com/office/drawing/2014/main" id="{305CB569-2B4A-4A0D-9E6D-A02A76638B11}"/>
              </a:ext>
            </a:extLst>
          </p:cNvPr>
          <p:cNvSpPr txBox="1"/>
          <p:nvPr/>
        </p:nvSpPr>
        <p:spPr>
          <a:xfrm>
            <a:off x="937204" y="3210966"/>
            <a:ext cx="6492240" cy="646331"/>
          </a:xfrm>
          <a:prstGeom prst="rect">
            <a:avLst/>
          </a:prstGeom>
          <a:noFill/>
        </p:spPr>
        <p:txBody>
          <a:bodyPr wrap="square" rtlCol="0">
            <a:spAutoFit/>
          </a:bodyPr>
          <a:lstStyle/>
          <a:p>
            <a:r>
              <a:rPr lang="en-US" sz="3600" b="1" dirty="0" err="1"/>
              <a:t>Ինչու</a:t>
            </a:r>
            <a:r>
              <a:rPr lang="en-US" sz="3600" b="1" dirty="0"/>
              <a:t>՞ </a:t>
            </a:r>
            <a:r>
              <a:rPr lang="en-US" sz="3600" b="1" dirty="0" err="1"/>
              <a:t>սկսվեց</a:t>
            </a:r>
            <a:endParaRPr lang="en-US" sz="3600" b="1" dirty="0"/>
          </a:p>
        </p:txBody>
      </p:sp>
      <p:sp>
        <p:nvSpPr>
          <p:cNvPr id="15" name="TextBox 14">
            <a:extLst>
              <a:ext uri="{FF2B5EF4-FFF2-40B4-BE49-F238E27FC236}">
                <a16:creationId xmlns:a16="http://schemas.microsoft.com/office/drawing/2014/main" id="{928DBB78-41DC-4AF0-9935-03DE73B2D1CE}"/>
              </a:ext>
            </a:extLst>
          </p:cNvPr>
          <p:cNvSpPr txBox="1"/>
          <p:nvPr/>
        </p:nvSpPr>
        <p:spPr>
          <a:xfrm>
            <a:off x="0" y="4098088"/>
            <a:ext cx="6492240" cy="646331"/>
          </a:xfrm>
          <a:prstGeom prst="rect">
            <a:avLst/>
          </a:prstGeom>
          <a:noFill/>
        </p:spPr>
        <p:txBody>
          <a:bodyPr wrap="square" rtlCol="0">
            <a:spAutoFit/>
          </a:bodyPr>
          <a:lstStyle>
            <a:defPPr>
              <a:defRPr lang="en-US"/>
            </a:defPPr>
            <a:lvl1pPr>
              <a:defRPr sz="3600" b="1"/>
            </a:lvl1pPr>
          </a:lstStyle>
          <a:p>
            <a:r>
              <a:rPr lang="en-US" dirty="0" err="1">
                <a:solidFill>
                  <a:schemeClr val="bg1">
                    <a:lumMod val="85000"/>
                  </a:schemeClr>
                </a:solidFill>
              </a:rPr>
              <a:t>Ի՞նչ</a:t>
            </a:r>
            <a:r>
              <a:rPr lang="en-US" dirty="0">
                <a:solidFill>
                  <a:schemeClr val="bg1">
                    <a:lumMod val="85000"/>
                  </a:schemeClr>
                </a:solidFill>
              </a:rPr>
              <a:t> </a:t>
            </a:r>
            <a:r>
              <a:rPr lang="en-US" dirty="0" err="1">
                <a:solidFill>
                  <a:schemeClr val="bg1">
                    <a:lumMod val="85000"/>
                  </a:schemeClr>
                </a:solidFill>
              </a:rPr>
              <a:t>ստացվեց</a:t>
            </a:r>
            <a:endParaRPr lang="en-US" dirty="0">
              <a:solidFill>
                <a:schemeClr val="bg1">
                  <a:lumMod val="85000"/>
                </a:schemeClr>
              </a:solidFill>
            </a:endParaRPr>
          </a:p>
        </p:txBody>
      </p:sp>
      <p:sp>
        <p:nvSpPr>
          <p:cNvPr id="9" name="Title 1">
            <a:extLst>
              <a:ext uri="{FF2B5EF4-FFF2-40B4-BE49-F238E27FC236}">
                <a16:creationId xmlns:a16="http://schemas.microsoft.com/office/drawing/2014/main" id="{323E2930-08D9-40FC-B714-F0996C0023B4}"/>
              </a:ext>
            </a:extLst>
          </p:cNvPr>
          <p:cNvSpPr txBox="1">
            <a:spLocks/>
          </p:cNvSpPr>
          <p:nvPr/>
        </p:nvSpPr>
        <p:spPr>
          <a:xfrm>
            <a:off x="-27054" y="14532"/>
            <a:ext cx="11617024" cy="74203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000" i="1" u="none" strike="noStrike" kern="1200" cap="none" spc="0" normalizeH="0" baseline="0" noProof="0" dirty="0" err="1">
                <a:ln>
                  <a:noFill/>
                </a:ln>
                <a:solidFill>
                  <a:prstClr val="black"/>
                </a:solidFill>
                <a:effectLst/>
                <a:uLnTx/>
                <a:uFillTx/>
                <a:latin typeface="Calibri Light" panose="020F0302020204030204"/>
                <a:ea typeface="+mj-ea"/>
                <a:cs typeface="+mj-cs"/>
              </a:rPr>
              <a:t>Մոտակա</a:t>
            </a:r>
            <a:r>
              <a:rPr kumimoji="0" lang="en-US" sz="4000" i="1" u="none" strike="noStrike" kern="1200" cap="none" spc="0" normalizeH="0" baseline="0" noProof="0" dirty="0">
                <a:ln>
                  <a:noFill/>
                </a:ln>
                <a:solidFill>
                  <a:prstClr val="black"/>
                </a:solidFill>
                <a:effectLst/>
                <a:uLnTx/>
                <a:uFillTx/>
                <a:latin typeface="Calibri Light" panose="020F0302020204030204"/>
                <a:ea typeface="+mj-ea"/>
                <a:cs typeface="+mj-cs"/>
              </a:rPr>
              <a:t> 15</a:t>
            </a:r>
            <a:r>
              <a:rPr lang="en-US" sz="4000" i="1" dirty="0">
                <a:solidFill>
                  <a:prstClr val="black"/>
                </a:solidFill>
                <a:latin typeface="Calibri Light" panose="020F0302020204030204"/>
              </a:rPr>
              <a:t>-20 </a:t>
            </a:r>
            <a:r>
              <a:rPr lang="en-US" sz="4000" i="1" dirty="0" err="1">
                <a:solidFill>
                  <a:prstClr val="black"/>
                </a:solidFill>
                <a:latin typeface="Calibri Light" panose="020F0302020204030204"/>
              </a:rPr>
              <a:t>րոպեներին</a:t>
            </a:r>
            <a:endParaRPr kumimoji="0" lang="en-US" sz="4000" i="1"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sp>
        <p:nvSpPr>
          <p:cNvPr id="25" name="TextBox 24">
            <a:extLst>
              <a:ext uri="{FF2B5EF4-FFF2-40B4-BE49-F238E27FC236}">
                <a16:creationId xmlns:a16="http://schemas.microsoft.com/office/drawing/2014/main" id="{FE552236-2A14-43A8-BD73-FAAF5EB0EC60}"/>
              </a:ext>
            </a:extLst>
          </p:cNvPr>
          <p:cNvSpPr txBox="1"/>
          <p:nvPr/>
        </p:nvSpPr>
        <p:spPr>
          <a:xfrm>
            <a:off x="86971" y="983801"/>
            <a:ext cx="6492240" cy="1200329"/>
          </a:xfrm>
          <a:prstGeom prst="rect">
            <a:avLst/>
          </a:prstGeom>
          <a:noFill/>
        </p:spPr>
        <p:txBody>
          <a:bodyPr wrap="square" rtlCol="0">
            <a:spAutoFit/>
          </a:bodyPr>
          <a:lstStyle/>
          <a:p>
            <a:r>
              <a:rPr lang="en-US" sz="3600" b="1" dirty="0" err="1">
                <a:solidFill>
                  <a:schemeClr val="bg1">
                    <a:lumMod val="85000"/>
                  </a:schemeClr>
                </a:solidFill>
              </a:rPr>
              <a:t>Ի՞նչու</a:t>
            </a:r>
            <a:r>
              <a:rPr lang="en-US" sz="3600" b="1" dirty="0">
                <a:solidFill>
                  <a:schemeClr val="bg1">
                    <a:lumMod val="85000"/>
                  </a:schemeClr>
                </a:solidFill>
              </a:rPr>
              <a:t> </a:t>
            </a:r>
            <a:r>
              <a:rPr lang="en-US" sz="3600" b="1" dirty="0" err="1">
                <a:solidFill>
                  <a:schemeClr val="bg1">
                    <a:lumMod val="85000"/>
                  </a:schemeClr>
                </a:solidFill>
              </a:rPr>
              <a:t>հենց</a:t>
            </a:r>
            <a:r>
              <a:rPr lang="en-US" sz="3600" b="1" dirty="0">
                <a:solidFill>
                  <a:schemeClr val="bg1">
                    <a:lumMod val="85000"/>
                  </a:schemeClr>
                </a:solidFill>
              </a:rPr>
              <a:t> </a:t>
            </a:r>
            <a:r>
              <a:rPr lang="en-US" sz="3600" b="1" dirty="0" err="1">
                <a:solidFill>
                  <a:schemeClr val="bg1">
                    <a:lumMod val="85000"/>
                  </a:schemeClr>
                </a:solidFill>
              </a:rPr>
              <a:t>մենք</a:t>
            </a:r>
            <a:endParaRPr lang="en-US" sz="3600" b="1" dirty="0">
              <a:solidFill>
                <a:schemeClr val="bg1">
                  <a:lumMod val="85000"/>
                </a:schemeClr>
              </a:solidFill>
            </a:endParaRPr>
          </a:p>
          <a:p>
            <a:endParaRPr lang="en-US" sz="3600" b="1" dirty="0">
              <a:solidFill>
                <a:schemeClr val="bg1">
                  <a:lumMod val="85000"/>
                </a:schemeClr>
              </a:solidFill>
            </a:endParaRPr>
          </a:p>
        </p:txBody>
      </p:sp>
      <p:cxnSp>
        <p:nvCxnSpPr>
          <p:cNvPr id="27" name="Straight Connector 26">
            <a:extLst>
              <a:ext uri="{FF2B5EF4-FFF2-40B4-BE49-F238E27FC236}">
                <a16:creationId xmlns:a16="http://schemas.microsoft.com/office/drawing/2014/main" id="{AFE84EDC-A031-4175-B7F4-7A287979E167}"/>
              </a:ext>
            </a:extLst>
          </p:cNvPr>
          <p:cNvCxnSpPr>
            <a:cxnSpLocks/>
          </p:cNvCxnSpPr>
          <p:nvPr/>
        </p:nvCxnSpPr>
        <p:spPr>
          <a:xfrm>
            <a:off x="-27054" y="657790"/>
            <a:ext cx="6123053" cy="0"/>
          </a:xfrm>
          <a:prstGeom prst="line">
            <a:avLst/>
          </a:prstGeom>
          <a:ln w="28575"/>
        </p:spPr>
        <p:style>
          <a:lnRef idx="1">
            <a:schemeClr val="accent2"/>
          </a:lnRef>
          <a:fillRef idx="0">
            <a:schemeClr val="accent2"/>
          </a:fillRef>
          <a:effectRef idx="0">
            <a:schemeClr val="accent2"/>
          </a:effectRef>
          <a:fontRef idx="minor">
            <a:schemeClr val="tx1"/>
          </a:fontRef>
        </p:style>
      </p:cxnSp>
      <p:sp>
        <p:nvSpPr>
          <p:cNvPr id="28" name="TextBox 27">
            <a:extLst>
              <a:ext uri="{FF2B5EF4-FFF2-40B4-BE49-F238E27FC236}">
                <a16:creationId xmlns:a16="http://schemas.microsoft.com/office/drawing/2014/main" id="{8CCFE007-0E3E-4C82-9534-4B54191E71A3}"/>
              </a:ext>
            </a:extLst>
          </p:cNvPr>
          <p:cNvSpPr txBox="1"/>
          <p:nvPr/>
        </p:nvSpPr>
        <p:spPr>
          <a:xfrm>
            <a:off x="3653" y="5274034"/>
            <a:ext cx="12184693" cy="646331"/>
          </a:xfrm>
          <a:prstGeom prst="rect">
            <a:avLst/>
          </a:prstGeom>
          <a:noFill/>
        </p:spPr>
        <p:txBody>
          <a:bodyPr wrap="square" rtlCol="0">
            <a:spAutoFit/>
          </a:bodyPr>
          <a:lstStyle>
            <a:defPPr>
              <a:defRPr lang="en-US"/>
            </a:defPPr>
            <a:lvl1pPr>
              <a:defRPr sz="3600" b="1"/>
            </a:lvl1pPr>
          </a:lstStyle>
          <a:p>
            <a:r>
              <a:rPr lang="en-US" dirty="0" err="1">
                <a:solidFill>
                  <a:schemeClr val="bg1">
                    <a:lumMod val="85000"/>
                  </a:schemeClr>
                </a:solidFill>
              </a:rPr>
              <a:t>Արժե</a:t>
            </a:r>
            <a:r>
              <a:rPr lang="en-US" dirty="0">
                <a:solidFill>
                  <a:schemeClr val="bg1">
                    <a:lumMod val="85000"/>
                  </a:schemeClr>
                </a:solidFill>
              </a:rPr>
              <a:t>՞ </a:t>
            </a:r>
            <a:r>
              <a:rPr lang="en-US" dirty="0" err="1">
                <a:solidFill>
                  <a:schemeClr val="bg1">
                    <a:lumMod val="85000"/>
                  </a:schemeClr>
                </a:solidFill>
              </a:rPr>
              <a:t>իրականացնել</a:t>
            </a:r>
            <a:r>
              <a:rPr lang="en-US" dirty="0">
                <a:solidFill>
                  <a:schemeClr val="bg1">
                    <a:lumMod val="85000"/>
                  </a:schemeClr>
                </a:solidFill>
              </a:rPr>
              <a:t> </a:t>
            </a:r>
            <a:r>
              <a:rPr lang="en-US" dirty="0" err="1">
                <a:solidFill>
                  <a:schemeClr val="bg1">
                    <a:lumMod val="85000"/>
                  </a:schemeClr>
                </a:solidFill>
              </a:rPr>
              <a:t>նպատակային</a:t>
            </a:r>
            <a:r>
              <a:rPr lang="en-US" dirty="0">
                <a:solidFill>
                  <a:schemeClr val="bg1">
                    <a:lumMod val="85000"/>
                  </a:schemeClr>
                </a:solidFill>
              </a:rPr>
              <a:t> </a:t>
            </a:r>
            <a:r>
              <a:rPr lang="en-US" dirty="0" err="1">
                <a:solidFill>
                  <a:schemeClr val="bg1">
                    <a:lumMod val="85000"/>
                  </a:schemeClr>
                </a:solidFill>
              </a:rPr>
              <a:t>ծրագիր</a:t>
            </a:r>
            <a:endParaRPr lang="en-US" dirty="0">
              <a:solidFill>
                <a:schemeClr val="bg1">
                  <a:lumMod val="85000"/>
                </a:schemeClr>
              </a:solidFill>
            </a:endParaRPr>
          </a:p>
        </p:txBody>
      </p:sp>
      <p:sp>
        <p:nvSpPr>
          <p:cNvPr id="10" name="Isosceles Triangle 9">
            <a:extLst>
              <a:ext uri="{FF2B5EF4-FFF2-40B4-BE49-F238E27FC236}">
                <a16:creationId xmlns:a16="http://schemas.microsoft.com/office/drawing/2014/main" id="{6C6E7EC5-BE2C-431D-AB41-94B8E2C64EFE}"/>
              </a:ext>
            </a:extLst>
          </p:cNvPr>
          <p:cNvSpPr/>
          <p:nvPr/>
        </p:nvSpPr>
        <p:spPr>
          <a:xfrm rot="5400000">
            <a:off x="-88232" y="3143357"/>
            <a:ext cx="1026695" cy="850232"/>
          </a:xfrm>
          <a:prstGeom prst="triangl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653143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4E14DE-2AF5-4EB8-8146-0378B1BBA343}"/>
              </a:ext>
            </a:extLst>
          </p:cNvPr>
          <p:cNvSpPr txBox="1"/>
          <p:nvPr/>
        </p:nvSpPr>
        <p:spPr>
          <a:xfrm>
            <a:off x="166254" y="2639291"/>
            <a:ext cx="12389427" cy="1015663"/>
          </a:xfrm>
          <a:prstGeom prst="rect">
            <a:avLst/>
          </a:prstGeom>
          <a:noFill/>
        </p:spPr>
        <p:txBody>
          <a:bodyPr wrap="square" rtlCol="0">
            <a:spAutoFit/>
          </a:bodyPr>
          <a:lstStyle/>
          <a:p>
            <a:pPr algn="ctr"/>
            <a:r>
              <a:rPr lang="hy-AM" sz="20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«ՀՀ-ում միկրոսննդանյութերի ընդունման գնահատում և հանրային իրազեկման համար անհրաժեշտ գիտամեթոդական ապահովում»</a:t>
            </a:r>
            <a:r>
              <a:rPr lang="en-US" sz="20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 </a:t>
            </a:r>
          </a:p>
          <a:p>
            <a:pPr algn="ctr"/>
            <a:r>
              <a:rPr lang="en-US" sz="2000" b="1" dirty="0" err="1">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Նպատակային</a:t>
            </a:r>
            <a:r>
              <a:rPr lang="en-US" sz="20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 </a:t>
            </a:r>
            <a:r>
              <a:rPr lang="en-US" sz="2000" b="1" dirty="0" err="1">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rPr>
              <a:t>ծրագիր</a:t>
            </a:r>
            <a:endParaRPr lang="en-US" sz="2200" b="1" dirty="0">
              <a:solidFill>
                <a:srgbClr val="4472C4">
                  <a:lumMod val="50000"/>
                </a:srgbClr>
              </a:solidFill>
              <a:effectLst>
                <a:outerShdw blurRad="38100" dist="38100" dir="2700000" algn="tl">
                  <a:srgbClr val="000000">
                    <a:alpha val="43137"/>
                  </a:srgbClr>
                </a:outerShdw>
              </a:effectLst>
              <a:latin typeface="Arial" charset="0"/>
              <a:ea typeface="微软雅黑"/>
              <a:cs typeface="Arial" charset="0"/>
            </a:endParaRPr>
          </a:p>
        </p:txBody>
      </p:sp>
      <p:sp>
        <p:nvSpPr>
          <p:cNvPr id="5" name="Oval 4">
            <a:extLst>
              <a:ext uri="{FF2B5EF4-FFF2-40B4-BE49-F238E27FC236}">
                <a16:creationId xmlns:a16="http://schemas.microsoft.com/office/drawing/2014/main" id="{3B76000E-2D47-4252-8097-5CFCB29DD9A7}"/>
              </a:ext>
            </a:extLst>
          </p:cNvPr>
          <p:cNvSpPr/>
          <p:nvPr/>
        </p:nvSpPr>
        <p:spPr>
          <a:xfrm>
            <a:off x="1714500" y="2275609"/>
            <a:ext cx="3023755"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52351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130040" y="751573"/>
            <a:ext cx="3931920" cy="1828800"/>
          </a:xfrm>
          <a:prstGeom prst="rect">
            <a:avLst/>
          </a:prstGeom>
          <a:solidFill>
            <a:srgbClr val="3478BB"/>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defRPr sz="2000" b="1">
                <a:solidFill>
                  <a:srgbClr val="FFFFFF"/>
                </a:solidFill>
              </a:defRPr>
            </a:pPr>
            <a:r>
              <a:rPr lang="en-US" sz="1200" dirty="0"/>
              <a:t>©  WHA  </a:t>
            </a:r>
          </a:p>
          <a:p>
            <a:pPr algn="ctr">
              <a:defRPr sz="2000" b="1">
                <a:solidFill>
                  <a:srgbClr val="FFFFFF"/>
                </a:solidFill>
              </a:defRPr>
            </a:pPr>
            <a:r>
              <a:rPr lang="en-US" sz="2000" dirty="0" err="1">
                <a:solidFill>
                  <a:srgbClr val="FF0000"/>
                </a:solidFill>
              </a:rPr>
              <a:t>Միկրոսննդանյութեր</a:t>
            </a:r>
            <a:endParaRPr lang="en-US" sz="2000" dirty="0">
              <a:solidFill>
                <a:srgbClr val="FF0000"/>
              </a:solidFill>
            </a:endParaRPr>
          </a:p>
          <a:p>
            <a:pPr algn="ctr">
              <a:defRPr sz="2000" b="1">
                <a:solidFill>
                  <a:srgbClr val="FFFFFF"/>
                </a:solidFill>
              </a:defRPr>
            </a:pPr>
            <a:endParaRPr lang="en-US" sz="1600" dirty="0"/>
          </a:p>
          <a:p>
            <a:pPr algn="ctr">
              <a:defRPr sz="2000" b="1">
                <a:solidFill>
                  <a:srgbClr val="FFFFFF"/>
                </a:solidFill>
              </a:defRPr>
            </a:pPr>
            <a:r>
              <a:rPr lang="hy-AM" sz="1200" b="1" dirty="0"/>
              <a:t>օրգանիզմին անհրաժեշտ</a:t>
            </a:r>
            <a:r>
              <a:rPr lang="en-US" sz="1200" b="1" dirty="0"/>
              <a:t> </a:t>
            </a:r>
            <a:r>
              <a:rPr lang="hy-AM" sz="1200" b="1" dirty="0"/>
              <a:t>կենսական նշանակությ</a:t>
            </a:r>
            <a:r>
              <a:rPr lang="en-US" sz="1200" b="1" dirty="0" err="1"/>
              <a:t>ան</a:t>
            </a:r>
            <a:r>
              <a:rPr lang="en-US" sz="1200" b="1" dirty="0"/>
              <a:t> ս</a:t>
            </a:r>
            <a:r>
              <a:rPr lang="hy-AM" sz="1200" b="1" dirty="0"/>
              <a:t>ննդարար նյութեր</a:t>
            </a:r>
            <a:r>
              <a:rPr lang="en-US" sz="1200" b="1" dirty="0"/>
              <a:t>ն</a:t>
            </a:r>
            <a:r>
              <a:rPr lang="hy-AM" sz="1200" b="1" dirty="0"/>
              <a:t> են</a:t>
            </a:r>
            <a:r>
              <a:rPr lang="en-US" sz="1200" b="1" dirty="0"/>
              <a:t>՝ </a:t>
            </a:r>
            <a:r>
              <a:rPr lang="en-US" sz="1200" b="1" dirty="0" err="1"/>
              <a:t>կարեվոր</a:t>
            </a:r>
            <a:r>
              <a:rPr lang="en-US" sz="1200" b="1" dirty="0"/>
              <a:t> </a:t>
            </a:r>
            <a:r>
              <a:rPr lang="hy-AM" sz="1200" b="1" dirty="0"/>
              <a:t>մարդու աճի, զարգացման, իմունային համակարգի, նյութափոխանակության և ընդհանուր առողջության համար։</a:t>
            </a:r>
            <a:endParaRPr sz="1200" dirty="0"/>
          </a:p>
        </p:txBody>
      </p:sp>
      <p:sp>
        <p:nvSpPr>
          <p:cNvPr id="5" name="Rectangle 4"/>
          <p:cNvSpPr/>
          <p:nvPr/>
        </p:nvSpPr>
        <p:spPr>
          <a:xfrm>
            <a:off x="4130040" y="2797545"/>
            <a:ext cx="3931920" cy="1828800"/>
          </a:xfrm>
          <a:prstGeom prst="rect">
            <a:avLst/>
          </a:prstGeom>
          <a:solidFill>
            <a:srgbClr val="FF9933"/>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defRPr sz="2000" b="1">
                <a:solidFill>
                  <a:srgbClr val="FFFFFF"/>
                </a:solidFill>
              </a:defRPr>
            </a:pPr>
            <a:r>
              <a:rPr lang="en-US" sz="1200" b="1" dirty="0">
                <a:solidFill>
                  <a:srgbClr val="FFFFFF"/>
                </a:solidFill>
              </a:rPr>
              <a:t>©  WHA </a:t>
            </a:r>
          </a:p>
          <a:p>
            <a:pPr algn="ctr">
              <a:defRPr sz="2000" b="1">
                <a:solidFill>
                  <a:srgbClr val="FFFFFF"/>
                </a:solidFill>
              </a:defRPr>
            </a:pPr>
            <a:r>
              <a:rPr lang="en-US" sz="2000" b="1" dirty="0">
                <a:solidFill>
                  <a:srgbClr val="FF0000"/>
                </a:solidFill>
              </a:rPr>
              <a:t>Վ</a:t>
            </a:r>
            <a:r>
              <a:rPr lang="hy-AM" sz="2000" b="1" dirty="0">
                <a:solidFill>
                  <a:srgbClr val="FF0000"/>
                </a:solidFill>
              </a:rPr>
              <a:t>իտամիններ և հանքային տարրեր</a:t>
            </a:r>
            <a:endParaRPr lang="en-US" sz="2000" b="1" dirty="0">
              <a:solidFill>
                <a:srgbClr val="FF0000"/>
              </a:solidFill>
            </a:endParaRPr>
          </a:p>
          <a:p>
            <a:pPr algn="ctr">
              <a:defRPr sz="2000" b="1">
                <a:solidFill>
                  <a:srgbClr val="FFFFFF"/>
                </a:solidFill>
              </a:defRPr>
            </a:pPr>
            <a:endParaRPr lang="en-US" sz="1600" b="1" dirty="0">
              <a:solidFill>
                <a:srgbClr val="FF0000"/>
              </a:solidFill>
            </a:endParaRPr>
          </a:p>
          <a:p>
            <a:pPr algn="ctr">
              <a:defRPr sz="2000" b="1">
                <a:solidFill>
                  <a:srgbClr val="FFFFFF"/>
                </a:solidFill>
              </a:defRPr>
            </a:pPr>
            <a:r>
              <a:rPr lang="hy-AM" sz="1200" dirty="0"/>
              <a:t>երկաթը, յոդը, ցինկը, կալցիումը, վիտամին </a:t>
            </a:r>
            <a:r>
              <a:rPr lang="en-US" sz="1200" dirty="0"/>
              <a:t>A-</a:t>
            </a:r>
            <a:r>
              <a:rPr lang="hy-AM" sz="1200" dirty="0"/>
              <a:t>ն, </a:t>
            </a:r>
            <a:r>
              <a:rPr lang="en-US" sz="1200" dirty="0"/>
              <a:t>D-</a:t>
            </a:r>
            <a:r>
              <a:rPr lang="hy-AM" sz="1200" dirty="0"/>
              <a:t>ն, </a:t>
            </a:r>
            <a:r>
              <a:rPr lang="en-US" sz="1200" dirty="0"/>
              <a:t>C-</a:t>
            </a:r>
            <a:r>
              <a:rPr lang="hy-AM" sz="1200" dirty="0"/>
              <a:t>ն և </a:t>
            </a:r>
            <a:r>
              <a:rPr lang="en-US" sz="1200" dirty="0"/>
              <a:t>B </a:t>
            </a:r>
            <a:r>
              <a:rPr lang="hy-AM" sz="1200" dirty="0"/>
              <a:t>խմբի վիտամինները</a:t>
            </a:r>
            <a:endParaRPr sz="1200" dirty="0"/>
          </a:p>
        </p:txBody>
      </p:sp>
      <p:sp>
        <p:nvSpPr>
          <p:cNvPr id="7" name="Rectangle 6"/>
          <p:cNvSpPr/>
          <p:nvPr/>
        </p:nvSpPr>
        <p:spPr>
          <a:xfrm>
            <a:off x="4130040" y="4711032"/>
            <a:ext cx="3931920" cy="1828800"/>
          </a:xfrm>
          <a:prstGeom prst="rect">
            <a:avLst/>
          </a:prstGeom>
          <a:solidFill>
            <a:srgbClr val="8E44AD"/>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defRPr sz="2000" b="1">
                <a:solidFill>
                  <a:srgbClr val="FFFFFF"/>
                </a:solidFill>
              </a:defRPr>
            </a:pPr>
            <a:r>
              <a:rPr lang="en-US" sz="1200" b="1" dirty="0">
                <a:solidFill>
                  <a:srgbClr val="FFFFFF"/>
                </a:solidFill>
              </a:rPr>
              <a:t>©  WHA </a:t>
            </a:r>
          </a:p>
          <a:p>
            <a:pPr algn="ctr">
              <a:defRPr sz="2000" b="1">
                <a:solidFill>
                  <a:srgbClr val="FFFFFF"/>
                </a:solidFill>
              </a:defRPr>
            </a:pPr>
            <a:r>
              <a:rPr lang="en-US" sz="2000" b="1" dirty="0">
                <a:solidFill>
                  <a:srgbClr val="FF0000"/>
                </a:solidFill>
              </a:rPr>
              <a:t>Պ</a:t>
            </a:r>
            <a:r>
              <a:rPr lang="hy-AM" sz="2000" b="1" dirty="0">
                <a:solidFill>
                  <a:srgbClr val="FF0000"/>
                </a:solidFill>
              </a:rPr>
              <a:t>ակասը</a:t>
            </a:r>
            <a:r>
              <a:rPr lang="en-US" sz="2000" b="1" dirty="0">
                <a:solidFill>
                  <a:srgbClr val="FF0000"/>
                </a:solidFill>
              </a:rPr>
              <a:t>՝</a:t>
            </a:r>
            <a:r>
              <a:rPr lang="hy-AM" sz="2000" b="1" dirty="0">
                <a:solidFill>
                  <a:srgbClr val="FF0000"/>
                </a:solidFill>
              </a:rPr>
              <a:t> առողջա</a:t>
            </a:r>
            <a:r>
              <a:rPr lang="en-US" sz="2000" b="1" dirty="0" err="1">
                <a:solidFill>
                  <a:srgbClr val="FF0000"/>
                </a:solidFill>
              </a:rPr>
              <a:t>կան</a:t>
            </a:r>
            <a:r>
              <a:rPr lang="en-US" sz="2000" b="1" dirty="0">
                <a:solidFill>
                  <a:srgbClr val="FF0000"/>
                </a:solidFill>
              </a:rPr>
              <a:t> </a:t>
            </a:r>
            <a:r>
              <a:rPr lang="en-US" sz="2000" b="1" dirty="0" err="1">
                <a:solidFill>
                  <a:srgbClr val="FF0000"/>
                </a:solidFill>
              </a:rPr>
              <a:t>խնդիրների</a:t>
            </a:r>
            <a:r>
              <a:rPr lang="en-US" sz="2000" b="1" dirty="0">
                <a:solidFill>
                  <a:srgbClr val="FF0000"/>
                </a:solidFill>
              </a:rPr>
              <a:t> </a:t>
            </a:r>
            <a:r>
              <a:rPr lang="en-US" sz="2000" b="1" dirty="0" err="1">
                <a:solidFill>
                  <a:srgbClr val="FF0000"/>
                </a:solidFill>
              </a:rPr>
              <a:t>պատճառ</a:t>
            </a:r>
            <a:endParaRPr lang="en-US" sz="2000" b="1" dirty="0">
              <a:solidFill>
                <a:srgbClr val="FF0000"/>
              </a:solidFill>
            </a:endParaRPr>
          </a:p>
          <a:p>
            <a:pPr algn="ctr">
              <a:defRPr sz="2000" b="1">
                <a:solidFill>
                  <a:srgbClr val="FFFFFF"/>
                </a:solidFill>
              </a:defRPr>
            </a:pPr>
            <a:r>
              <a:rPr lang="hy-AM" sz="1200" b="1" dirty="0"/>
              <a:t>անեմիա (երկաթի պակաս), վահանաձև գեղձի խանգարումներ (յոդի պակաս), իմունային համակարգի թուլացում և երեխաների աճի ու մտավոր զարգացման խանգարումներկան խնդիրներ</a:t>
            </a:r>
            <a:endParaRPr sz="1200" dirty="0"/>
          </a:p>
        </p:txBody>
      </p:sp>
      <p:pic>
        <p:nvPicPr>
          <p:cNvPr id="9" name="Picture 8">
            <a:extLst>
              <a:ext uri="{FF2B5EF4-FFF2-40B4-BE49-F238E27FC236}">
                <a16:creationId xmlns:a16="http://schemas.microsoft.com/office/drawing/2014/main" id="{24DE6CC2-4D9D-4224-BF95-CAA80C1C6D8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74555" y="-19535"/>
            <a:ext cx="1117445" cy="817969"/>
          </a:xfrm>
          <a:prstGeom prst="rect">
            <a:avLst/>
          </a:prstGeom>
        </p:spPr>
      </p:pic>
      <p:cxnSp>
        <p:nvCxnSpPr>
          <p:cNvPr id="11" name="Straight Connector 10">
            <a:extLst>
              <a:ext uri="{FF2B5EF4-FFF2-40B4-BE49-F238E27FC236}">
                <a16:creationId xmlns:a16="http://schemas.microsoft.com/office/drawing/2014/main" id="{E3FAFFF0-F52E-4512-B90B-01F2731F57F6}"/>
              </a:ext>
            </a:extLst>
          </p:cNvPr>
          <p:cNvCxnSpPr>
            <a:cxnSpLocks/>
          </p:cNvCxnSpPr>
          <p:nvPr/>
        </p:nvCxnSpPr>
        <p:spPr>
          <a:xfrm>
            <a:off x="9871364" y="6539832"/>
            <a:ext cx="2320636" cy="0"/>
          </a:xfrm>
          <a:prstGeom prst="line">
            <a:avLst/>
          </a:prstGeom>
          <a:ln w="31750" cmpd="thinThick"/>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9909F8B4-BD73-4B48-A39B-845F08CD0F1A}"/>
              </a:ext>
            </a:extLst>
          </p:cNvPr>
          <p:cNvSpPr txBox="1"/>
          <p:nvPr/>
        </p:nvSpPr>
        <p:spPr>
          <a:xfrm>
            <a:off x="216822" y="2708"/>
            <a:ext cx="10112064" cy="615553"/>
          </a:xfrm>
          <a:prstGeom prst="rect">
            <a:avLst/>
          </a:prstGeom>
          <a:noFill/>
        </p:spPr>
        <p:txBody>
          <a:bodyPr wrap="none">
            <a:spAutoFit/>
          </a:bodyPr>
          <a:lstStyle/>
          <a:p>
            <a:pPr>
              <a:defRPr sz="3400" b="1"/>
            </a:pPr>
            <a:r>
              <a:rPr lang="en-US" sz="3400" dirty="0" err="1">
                <a:latin typeface="Arial Armenian" panose="020B0604020202020204" pitchFamily="34" charset="0"/>
              </a:rPr>
              <a:t>Ի՞նչի</a:t>
            </a:r>
            <a:r>
              <a:rPr lang="en-US" sz="3400" dirty="0">
                <a:latin typeface="Arial Armenian" panose="020B0604020202020204" pitchFamily="34" charset="0"/>
              </a:rPr>
              <a:t> </a:t>
            </a:r>
            <a:r>
              <a:rPr lang="en-US" sz="3400" dirty="0" err="1">
                <a:latin typeface="Arial Armenian" panose="020B0604020202020204" pitchFamily="34" charset="0"/>
              </a:rPr>
              <a:t>մասին</a:t>
            </a:r>
            <a:r>
              <a:rPr lang="en-US" sz="3400" dirty="0">
                <a:latin typeface="Arial Armenian" panose="020B0604020202020204" pitchFamily="34" charset="0"/>
              </a:rPr>
              <a:t> է </a:t>
            </a:r>
            <a:r>
              <a:rPr lang="en-US" sz="3400" dirty="0" err="1">
                <a:latin typeface="Arial Armenian" panose="020B0604020202020204" pitchFamily="34" charset="0"/>
              </a:rPr>
              <a:t>խոսքը,և</a:t>
            </a:r>
            <a:r>
              <a:rPr lang="en-US" sz="3400" dirty="0">
                <a:latin typeface="Arial Armenian" panose="020B0604020202020204" pitchFamily="34" charset="0"/>
              </a:rPr>
              <a:t> </a:t>
            </a:r>
            <a:r>
              <a:rPr lang="en-US" sz="3400" dirty="0" err="1">
                <a:latin typeface="Arial Armenian" panose="020B0604020202020204" pitchFamily="34" charset="0"/>
              </a:rPr>
              <a:t>մի</a:t>
            </a:r>
            <a:r>
              <a:rPr lang="en-US" sz="3400" dirty="0">
                <a:latin typeface="Arial Armenian" panose="020B0604020202020204" pitchFamily="34" charset="0"/>
              </a:rPr>
              <a:t> </a:t>
            </a:r>
            <a:r>
              <a:rPr lang="en-US" sz="3400" dirty="0" err="1">
                <a:latin typeface="Arial Armenian" panose="020B0604020202020204" pitchFamily="34" charset="0"/>
              </a:rPr>
              <a:t>փոքր</a:t>
            </a:r>
            <a:r>
              <a:rPr lang="en-US" sz="3400" dirty="0">
                <a:latin typeface="Arial Armenian" panose="020B0604020202020204" pitchFamily="34" charset="0"/>
              </a:rPr>
              <a:t> </a:t>
            </a:r>
            <a:r>
              <a:rPr lang="en-US" sz="3400" dirty="0" err="1">
                <a:latin typeface="Arial Armenian" panose="020B0604020202020204" pitchFamily="34" charset="0"/>
              </a:rPr>
              <a:t>տեսություն</a:t>
            </a:r>
            <a:endParaRPr sz="34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6822" y="2708"/>
            <a:ext cx="10112064" cy="615553"/>
          </a:xfrm>
          <a:prstGeom prst="rect">
            <a:avLst/>
          </a:prstGeom>
          <a:noFill/>
        </p:spPr>
        <p:txBody>
          <a:bodyPr wrap="none">
            <a:spAutoFit/>
          </a:bodyPr>
          <a:lstStyle/>
          <a:p>
            <a:pPr>
              <a:defRPr sz="3400" b="1"/>
            </a:pPr>
            <a:r>
              <a:rPr lang="en-US" sz="3400" dirty="0" err="1">
                <a:latin typeface="Arial Armenian" panose="020B0604020202020204" pitchFamily="34" charset="0"/>
              </a:rPr>
              <a:t>Ի՞նչի</a:t>
            </a:r>
            <a:r>
              <a:rPr lang="en-US" sz="3400" dirty="0">
                <a:latin typeface="Arial Armenian" panose="020B0604020202020204" pitchFamily="34" charset="0"/>
              </a:rPr>
              <a:t> </a:t>
            </a:r>
            <a:r>
              <a:rPr lang="en-US" sz="3400" dirty="0" err="1">
                <a:latin typeface="Arial Armenian" panose="020B0604020202020204" pitchFamily="34" charset="0"/>
              </a:rPr>
              <a:t>մասին</a:t>
            </a:r>
            <a:r>
              <a:rPr lang="en-US" sz="3400" dirty="0">
                <a:latin typeface="Arial Armenian" panose="020B0604020202020204" pitchFamily="34" charset="0"/>
              </a:rPr>
              <a:t> է </a:t>
            </a:r>
            <a:r>
              <a:rPr lang="en-US" sz="3400" dirty="0" err="1">
                <a:latin typeface="Arial Armenian" panose="020B0604020202020204" pitchFamily="34" charset="0"/>
              </a:rPr>
              <a:t>խոսքը,և</a:t>
            </a:r>
            <a:r>
              <a:rPr lang="en-US" sz="3400" dirty="0">
                <a:latin typeface="Arial Armenian" panose="020B0604020202020204" pitchFamily="34" charset="0"/>
              </a:rPr>
              <a:t> </a:t>
            </a:r>
            <a:r>
              <a:rPr lang="en-US" sz="3400" dirty="0" err="1">
                <a:latin typeface="Arial Armenian" panose="020B0604020202020204" pitchFamily="34" charset="0"/>
              </a:rPr>
              <a:t>մի</a:t>
            </a:r>
            <a:r>
              <a:rPr lang="en-US" sz="3400" dirty="0">
                <a:latin typeface="Arial Armenian" panose="020B0604020202020204" pitchFamily="34" charset="0"/>
              </a:rPr>
              <a:t> </a:t>
            </a:r>
            <a:r>
              <a:rPr lang="en-US" sz="3400" dirty="0" err="1">
                <a:latin typeface="Arial Armenian" panose="020B0604020202020204" pitchFamily="34" charset="0"/>
              </a:rPr>
              <a:t>փոքր</a:t>
            </a:r>
            <a:r>
              <a:rPr lang="en-US" sz="3400" dirty="0">
                <a:latin typeface="Arial Armenian" panose="020B0604020202020204" pitchFamily="34" charset="0"/>
              </a:rPr>
              <a:t> </a:t>
            </a:r>
            <a:r>
              <a:rPr lang="en-US" sz="3400" dirty="0" err="1">
                <a:latin typeface="Arial Armenian" panose="020B0604020202020204" pitchFamily="34" charset="0"/>
              </a:rPr>
              <a:t>տեսություն</a:t>
            </a:r>
            <a:endParaRPr sz="3400" dirty="0"/>
          </a:p>
        </p:txBody>
      </p:sp>
      <p:sp>
        <p:nvSpPr>
          <p:cNvPr id="3" name="Rectangle 2"/>
          <p:cNvSpPr/>
          <p:nvPr/>
        </p:nvSpPr>
        <p:spPr>
          <a:xfrm>
            <a:off x="102524" y="680080"/>
            <a:ext cx="3931920" cy="1828800"/>
          </a:xfrm>
          <a:prstGeom prst="rect">
            <a:avLst/>
          </a:prstGeom>
          <a:solidFill>
            <a:srgbClr val="3478BB"/>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defRPr sz="2000" b="1">
                <a:solidFill>
                  <a:srgbClr val="FFFFFF"/>
                </a:solidFill>
              </a:defRPr>
            </a:pPr>
            <a:r>
              <a:rPr lang="en-US" sz="1200" dirty="0"/>
              <a:t>©  WHA  </a:t>
            </a:r>
          </a:p>
          <a:p>
            <a:pPr algn="ctr">
              <a:defRPr sz="2000" b="1">
                <a:solidFill>
                  <a:srgbClr val="FFFFFF"/>
                </a:solidFill>
              </a:defRPr>
            </a:pPr>
            <a:r>
              <a:rPr lang="en-US" sz="2000" dirty="0" err="1">
                <a:solidFill>
                  <a:srgbClr val="FF0000"/>
                </a:solidFill>
              </a:rPr>
              <a:t>Միկրոսննդանյութեր</a:t>
            </a:r>
            <a:endParaRPr lang="en-US" sz="2000" dirty="0">
              <a:solidFill>
                <a:srgbClr val="FF0000"/>
              </a:solidFill>
            </a:endParaRPr>
          </a:p>
          <a:p>
            <a:pPr algn="ctr">
              <a:defRPr sz="2000" b="1">
                <a:solidFill>
                  <a:srgbClr val="FFFFFF"/>
                </a:solidFill>
              </a:defRPr>
            </a:pPr>
            <a:endParaRPr lang="en-US" sz="1600" dirty="0"/>
          </a:p>
          <a:p>
            <a:pPr algn="ctr">
              <a:defRPr sz="2000" b="1">
                <a:solidFill>
                  <a:srgbClr val="FFFFFF"/>
                </a:solidFill>
              </a:defRPr>
            </a:pPr>
            <a:r>
              <a:rPr lang="hy-AM" sz="1200" b="1" dirty="0"/>
              <a:t>օրգանիզմին անհրաժեշտ</a:t>
            </a:r>
            <a:r>
              <a:rPr lang="en-US" sz="1200" b="1" dirty="0"/>
              <a:t> </a:t>
            </a:r>
            <a:r>
              <a:rPr lang="hy-AM" sz="1200" b="1" dirty="0"/>
              <a:t>կենսական նշանակությ</a:t>
            </a:r>
            <a:r>
              <a:rPr lang="en-US" sz="1200" b="1" dirty="0" err="1"/>
              <a:t>ան</a:t>
            </a:r>
            <a:r>
              <a:rPr lang="en-US" sz="1200" b="1" dirty="0"/>
              <a:t> ս</a:t>
            </a:r>
            <a:r>
              <a:rPr lang="hy-AM" sz="1200" b="1" dirty="0"/>
              <a:t>ննդարար նյութեր</a:t>
            </a:r>
            <a:r>
              <a:rPr lang="en-US" sz="1200" b="1" dirty="0"/>
              <a:t>ն</a:t>
            </a:r>
            <a:r>
              <a:rPr lang="hy-AM" sz="1200" b="1" dirty="0"/>
              <a:t> են</a:t>
            </a:r>
            <a:r>
              <a:rPr lang="en-US" sz="1200" b="1" dirty="0"/>
              <a:t>՝ </a:t>
            </a:r>
            <a:r>
              <a:rPr lang="en-US" sz="1200" b="1" dirty="0" err="1"/>
              <a:t>կարեվոր</a:t>
            </a:r>
            <a:r>
              <a:rPr lang="en-US" sz="1200" b="1" dirty="0"/>
              <a:t> </a:t>
            </a:r>
            <a:r>
              <a:rPr lang="hy-AM" sz="1200" b="1" dirty="0"/>
              <a:t>մարդու աճի, զարգացման, իմունային համակարգի, նյութափոխանակության և ընդհանուր առողջության համար։</a:t>
            </a:r>
            <a:endParaRPr sz="1200" dirty="0"/>
          </a:p>
        </p:txBody>
      </p:sp>
      <p:sp>
        <p:nvSpPr>
          <p:cNvPr id="4" name="Rectangle 3"/>
          <p:cNvSpPr/>
          <p:nvPr/>
        </p:nvSpPr>
        <p:spPr>
          <a:xfrm>
            <a:off x="5836492" y="647870"/>
            <a:ext cx="3931920" cy="1188720"/>
          </a:xfrm>
          <a:prstGeom prst="rect">
            <a:avLst/>
          </a:prstGeom>
          <a:solidFill>
            <a:srgbClr val="60B543"/>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2000" b="1">
                <a:solidFill>
                  <a:srgbClr val="FFFFFF"/>
                </a:solidFill>
              </a:defRPr>
            </a:pPr>
            <a:r>
              <a:rPr lang="hy-AM" dirty="0"/>
              <a:t>Պարենային անվտանգություն </a:t>
            </a:r>
            <a:endParaRPr lang="en-US" dirty="0"/>
          </a:p>
          <a:p>
            <a:pPr algn="ctr">
              <a:defRPr sz="2000" b="1">
                <a:solidFill>
                  <a:srgbClr val="FFFFFF"/>
                </a:solidFill>
              </a:defRPr>
            </a:pPr>
            <a:r>
              <a:rPr lang="hy-AM" dirty="0"/>
              <a:t>(</a:t>
            </a:r>
            <a:r>
              <a:rPr lang="en-US" dirty="0"/>
              <a:t>Food Security)</a:t>
            </a:r>
            <a:endParaRPr sz="2000" b="1" dirty="0">
              <a:solidFill>
                <a:srgbClr val="FF0000"/>
              </a:solidFill>
            </a:endParaRPr>
          </a:p>
        </p:txBody>
      </p:sp>
      <p:sp>
        <p:nvSpPr>
          <p:cNvPr id="5" name="Rectangle 4"/>
          <p:cNvSpPr/>
          <p:nvPr/>
        </p:nvSpPr>
        <p:spPr>
          <a:xfrm>
            <a:off x="102524" y="2726052"/>
            <a:ext cx="3931920" cy="1828800"/>
          </a:xfrm>
          <a:prstGeom prst="rect">
            <a:avLst/>
          </a:prstGeom>
          <a:solidFill>
            <a:srgbClr val="FF9933"/>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defRPr sz="2000" b="1">
                <a:solidFill>
                  <a:srgbClr val="FFFFFF"/>
                </a:solidFill>
              </a:defRPr>
            </a:pPr>
            <a:r>
              <a:rPr lang="en-US" sz="1200" b="1" dirty="0">
                <a:solidFill>
                  <a:srgbClr val="FFFFFF"/>
                </a:solidFill>
              </a:rPr>
              <a:t>©  WHA </a:t>
            </a:r>
          </a:p>
          <a:p>
            <a:pPr algn="ctr">
              <a:defRPr sz="2000" b="1">
                <a:solidFill>
                  <a:srgbClr val="FFFFFF"/>
                </a:solidFill>
              </a:defRPr>
            </a:pPr>
            <a:r>
              <a:rPr lang="en-US" sz="2000" b="1" dirty="0">
                <a:solidFill>
                  <a:srgbClr val="FF0000"/>
                </a:solidFill>
              </a:rPr>
              <a:t>Վ</a:t>
            </a:r>
            <a:r>
              <a:rPr lang="hy-AM" sz="2000" b="1" dirty="0">
                <a:solidFill>
                  <a:srgbClr val="FF0000"/>
                </a:solidFill>
              </a:rPr>
              <a:t>իտամիններ և հանքային տարրեր</a:t>
            </a:r>
            <a:endParaRPr lang="en-US" sz="2000" b="1" dirty="0">
              <a:solidFill>
                <a:srgbClr val="FF0000"/>
              </a:solidFill>
            </a:endParaRPr>
          </a:p>
          <a:p>
            <a:pPr algn="ctr">
              <a:defRPr sz="2000" b="1">
                <a:solidFill>
                  <a:srgbClr val="FFFFFF"/>
                </a:solidFill>
              </a:defRPr>
            </a:pPr>
            <a:endParaRPr lang="en-US" sz="1600" b="1" dirty="0">
              <a:solidFill>
                <a:srgbClr val="FF0000"/>
              </a:solidFill>
            </a:endParaRPr>
          </a:p>
          <a:p>
            <a:pPr algn="ctr">
              <a:defRPr sz="2000" b="1">
                <a:solidFill>
                  <a:srgbClr val="FFFFFF"/>
                </a:solidFill>
              </a:defRPr>
            </a:pPr>
            <a:r>
              <a:rPr lang="hy-AM" sz="1200" dirty="0"/>
              <a:t>երկաթը, յոդը, ցինկը, կալցիումը, վիտամին </a:t>
            </a:r>
            <a:r>
              <a:rPr lang="en-US" sz="1200" dirty="0"/>
              <a:t>A-</a:t>
            </a:r>
            <a:r>
              <a:rPr lang="hy-AM" sz="1200" dirty="0"/>
              <a:t>ն, </a:t>
            </a:r>
            <a:r>
              <a:rPr lang="en-US" sz="1200" dirty="0"/>
              <a:t>D-</a:t>
            </a:r>
            <a:r>
              <a:rPr lang="hy-AM" sz="1200" dirty="0"/>
              <a:t>ն, </a:t>
            </a:r>
            <a:r>
              <a:rPr lang="en-US" sz="1200" dirty="0"/>
              <a:t>C-</a:t>
            </a:r>
            <a:r>
              <a:rPr lang="hy-AM" sz="1200" dirty="0"/>
              <a:t>ն և </a:t>
            </a:r>
            <a:r>
              <a:rPr lang="en-US" sz="1200" dirty="0"/>
              <a:t>B </a:t>
            </a:r>
            <a:r>
              <a:rPr lang="hy-AM" sz="1200" dirty="0"/>
              <a:t>խմբի վիտամինները</a:t>
            </a:r>
            <a:endParaRPr sz="1200" dirty="0"/>
          </a:p>
        </p:txBody>
      </p:sp>
      <p:sp>
        <p:nvSpPr>
          <p:cNvPr id="6" name="Rectangle 5"/>
          <p:cNvSpPr/>
          <p:nvPr/>
        </p:nvSpPr>
        <p:spPr>
          <a:xfrm>
            <a:off x="5836492" y="2011680"/>
            <a:ext cx="3931920" cy="1188720"/>
          </a:xfrm>
          <a:prstGeom prst="rect">
            <a:avLst/>
          </a:prstGeom>
          <a:solidFill>
            <a:srgbClr val="BD5050"/>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2000" b="1">
                <a:solidFill>
                  <a:srgbClr val="FFFFFF"/>
                </a:solidFill>
              </a:defRPr>
            </a:pPr>
            <a:r>
              <a:rPr lang="hy-AM" sz="1400" dirty="0"/>
              <a:t>Թերսնուցումը (</a:t>
            </a:r>
            <a:r>
              <a:rPr lang="en-US" sz="1400" dirty="0"/>
              <a:t>Undernourishment) </a:t>
            </a:r>
            <a:r>
              <a:rPr lang="en-US" sz="1400" dirty="0" err="1"/>
              <a:t>կամ</a:t>
            </a:r>
            <a:r>
              <a:rPr lang="en-US" sz="1400" dirty="0"/>
              <a:t> </a:t>
            </a:r>
            <a:r>
              <a:rPr lang="hy-AM" sz="1400" dirty="0"/>
              <a:t>«թաքնված սով» (</a:t>
            </a:r>
            <a:r>
              <a:rPr lang="en-US" sz="1400" dirty="0"/>
              <a:t>hidden hunger)</a:t>
            </a:r>
            <a:endParaRPr sz="1600" dirty="0"/>
          </a:p>
        </p:txBody>
      </p:sp>
      <p:sp>
        <p:nvSpPr>
          <p:cNvPr id="7" name="Rectangle 6"/>
          <p:cNvSpPr/>
          <p:nvPr/>
        </p:nvSpPr>
        <p:spPr>
          <a:xfrm>
            <a:off x="102524" y="4639539"/>
            <a:ext cx="3931920" cy="1828800"/>
          </a:xfrm>
          <a:prstGeom prst="rect">
            <a:avLst/>
          </a:prstGeom>
          <a:solidFill>
            <a:srgbClr val="8E44AD"/>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defRPr sz="2000" b="1">
                <a:solidFill>
                  <a:srgbClr val="FFFFFF"/>
                </a:solidFill>
              </a:defRPr>
            </a:pPr>
            <a:r>
              <a:rPr lang="en-US" sz="1200" b="1" dirty="0">
                <a:solidFill>
                  <a:srgbClr val="FFFFFF"/>
                </a:solidFill>
              </a:rPr>
              <a:t>©  WHA </a:t>
            </a:r>
          </a:p>
          <a:p>
            <a:pPr algn="ctr">
              <a:defRPr sz="2000" b="1">
                <a:solidFill>
                  <a:srgbClr val="FFFFFF"/>
                </a:solidFill>
              </a:defRPr>
            </a:pPr>
            <a:r>
              <a:rPr lang="en-US" sz="2000" b="1" dirty="0">
                <a:solidFill>
                  <a:srgbClr val="FF0000"/>
                </a:solidFill>
              </a:rPr>
              <a:t>Պ</a:t>
            </a:r>
            <a:r>
              <a:rPr lang="hy-AM" sz="2000" b="1" dirty="0">
                <a:solidFill>
                  <a:srgbClr val="FF0000"/>
                </a:solidFill>
              </a:rPr>
              <a:t>ակասը</a:t>
            </a:r>
            <a:r>
              <a:rPr lang="en-US" sz="2000" b="1" dirty="0">
                <a:solidFill>
                  <a:srgbClr val="FF0000"/>
                </a:solidFill>
              </a:rPr>
              <a:t>՝</a:t>
            </a:r>
            <a:r>
              <a:rPr lang="hy-AM" sz="2000" b="1" dirty="0">
                <a:solidFill>
                  <a:srgbClr val="FF0000"/>
                </a:solidFill>
              </a:rPr>
              <a:t> առողջա</a:t>
            </a:r>
            <a:r>
              <a:rPr lang="en-US" sz="2000" b="1" dirty="0" err="1">
                <a:solidFill>
                  <a:srgbClr val="FF0000"/>
                </a:solidFill>
              </a:rPr>
              <a:t>կան</a:t>
            </a:r>
            <a:r>
              <a:rPr lang="en-US" sz="2000" b="1" dirty="0">
                <a:solidFill>
                  <a:srgbClr val="FF0000"/>
                </a:solidFill>
              </a:rPr>
              <a:t> </a:t>
            </a:r>
            <a:r>
              <a:rPr lang="en-US" sz="2000" b="1" dirty="0" err="1">
                <a:solidFill>
                  <a:srgbClr val="FF0000"/>
                </a:solidFill>
              </a:rPr>
              <a:t>խնդիրների</a:t>
            </a:r>
            <a:r>
              <a:rPr lang="en-US" sz="2000" b="1" dirty="0">
                <a:solidFill>
                  <a:srgbClr val="FF0000"/>
                </a:solidFill>
              </a:rPr>
              <a:t> </a:t>
            </a:r>
            <a:r>
              <a:rPr lang="en-US" sz="2000" b="1" dirty="0" err="1">
                <a:solidFill>
                  <a:srgbClr val="FF0000"/>
                </a:solidFill>
              </a:rPr>
              <a:t>պատճառ</a:t>
            </a:r>
            <a:endParaRPr lang="en-US" sz="2000" b="1" dirty="0">
              <a:solidFill>
                <a:srgbClr val="FF0000"/>
              </a:solidFill>
            </a:endParaRPr>
          </a:p>
          <a:p>
            <a:pPr algn="ctr">
              <a:defRPr sz="2000" b="1">
                <a:solidFill>
                  <a:srgbClr val="FFFFFF"/>
                </a:solidFill>
              </a:defRPr>
            </a:pPr>
            <a:r>
              <a:rPr lang="hy-AM" sz="1200" b="1" dirty="0"/>
              <a:t>անեմիա (երկաթի պակաս), վահանաձև գեղձի խանգարումներ (յոդի պակաս), իմունային համակարգի թուլացում և երեխաների աճի ու մտավոր զարգացման խանգարումներկան խնդիրներ</a:t>
            </a:r>
            <a:endParaRPr sz="1200" dirty="0"/>
          </a:p>
        </p:txBody>
      </p:sp>
      <p:sp>
        <p:nvSpPr>
          <p:cNvPr id="8" name="Rectangle 7"/>
          <p:cNvSpPr/>
          <p:nvPr/>
        </p:nvSpPr>
        <p:spPr>
          <a:xfrm>
            <a:off x="5836492" y="3343280"/>
            <a:ext cx="3931920" cy="1371600"/>
          </a:xfrm>
          <a:prstGeom prst="rect">
            <a:avLst/>
          </a:prstGeom>
          <a:solidFill>
            <a:srgbClr val="3C8C7D"/>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2000" b="1">
                <a:solidFill>
                  <a:srgbClr val="FFFFFF"/>
                </a:solidFill>
              </a:defRPr>
            </a:pPr>
            <a:r>
              <a:rPr lang="hy-AM" dirty="0"/>
              <a:t>Քաղցը (</a:t>
            </a:r>
            <a:r>
              <a:rPr lang="en-US" dirty="0"/>
              <a:t>Hunger)</a:t>
            </a:r>
            <a:endParaRPr sz="1600" dirty="0">
              <a:solidFill>
                <a:srgbClr val="F0F0F0"/>
              </a:solidFill>
            </a:endParaRPr>
          </a:p>
        </p:txBody>
      </p:sp>
      <p:pic>
        <p:nvPicPr>
          <p:cNvPr id="9" name="Picture 8">
            <a:extLst>
              <a:ext uri="{FF2B5EF4-FFF2-40B4-BE49-F238E27FC236}">
                <a16:creationId xmlns:a16="http://schemas.microsoft.com/office/drawing/2014/main" id="{24DE6CC2-4D9D-4224-BF95-CAA80C1C6D8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74555" y="-19535"/>
            <a:ext cx="1117445" cy="817969"/>
          </a:xfrm>
          <a:prstGeom prst="rect">
            <a:avLst/>
          </a:prstGeom>
        </p:spPr>
      </p:pic>
      <p:cxnSp>
        <p:nvCxnSpPr>
          <p:cNvPr id="11" name="Straight Connector 10">
            <a:extLst>
              <a:ext uri="{FF2B5EF4-FFF2-40B4-BE49-F238E27FC236}">
                <a16:creationId xmlns:a16="http://schemas.microsoft.com/office/drawing/2014/main" id="{E3FAFFF0-F52E-4512-B90B-01F2731F57F6}"/>
              </a:ext>
            </a:extLst>
          </p:cNvPr>
          <p:cNvCxnSpPr>
            <a:cxnSpLocks/>
          </p:cNvCxnSpPr>
          <p:nvPr/>
        </p:nvCxnSpPr>
        <p:spPr>
          <a:xfrm>
            <a:off x="9871364" y="6539832"/>
            <a:ext cx="2320636" cy="0"/>
          </a:xfrm>
          <a:prstGeom prst="line">
            <a:avLst/>
          </a:prstGeom>
          <a:ln w="31750" cmpd="thinThick"/>
        </p:spPr>
        <p:style>
          <a:lnRef idx="1">
            <a:schemeClr val="accent1"/>
          </a:lnRef>
          <a:fillRef idx="0">
            <a:schemeClr val="accent1"/>
          </a:fillRef>
          <a:effectRef idx="0">
            <a:schemeClr val="accent1"/>
          </a:effectRef>
          <a:fontRef idx="minor">
            <a:schemeClr val="tx1"/>
          </a:fontRef>
        </p:style>
      </p:cxnSp>
      <p:sp>
        <p:nvSpPr>
          <p:cNvPr id="12" name="Arrow: Right 11">
            <a:extLst>
              <a:ext uri="{FF2B5EF4-FFF2-40B4-BE49-F238E27FC236}">
                <a16:creationId xmlns:a16="http://schemas.microsoft.com/office/drawing/2014/main" id="{79EC8022-1F3B-497E-A12C-B21272EC4C2B}"/>
              </a:ext>
            </a:extLst>
          </p:cNvPr>
          <p:cNvSpPr/>
          <p:nvPr/>
        </p:nvSpPr>
        <p:spPr>
          <a:xfrm>
            <a:off x="4178360" y="3024899"/>
            <a:ext cx="1474295" cy="6155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5FB1DDB-D102-40F4-9260-B1F6FB2733CC}"/>
              </a:ext>
            </a:extLst>
          </p:cNvPr>
          <p:cNvSpPr/>
          <p:nvPr/>
        </p:nvSpPr>
        <p:spPr>
          <a:xfrm>
            <a:off x="5836492" y="4868139"/>
            <a:ext cx="3931920" cy="1371600"/>
          </a:xfrm>
          <a:prstGeom prst="rect">
            <a:avLst/>
          </a:prstGeom>
          <a:solidFill>
            <a:srgbClr val="3C8C7D"/>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2000" b="1">
                <a:solidFill>
                  <a:srgbClr val="FFFFFF"/>
                </a:solidFill>
              </a:defRPr>
            </a:pPr>
            <a:r>
              <a:rPr lang="hy-AM" b="1" dirty="0"/>
              <a:t>Սննդամթերքի անվտանգությունը </a:t>
            </a:r>
            <a:endParaRPr lang="en-US" b="1" dirty="0"/>
          </a:p>
          <a:p>
            <a:pPr algn="ctr">
              <a:defRPr sz="2000" b="1">
                <a:solidFill>
                  <a:srgbClr val="FFFFFF"/>
                </a:solidFill>
              </a:defRPr>
            </a:pPr>
            <a:r>
              <a:rPr lang="hy-AM" b="1" dirty="0"/>
              <a:t>(</a:t>
            </a:r>
            <a:r>
              <a:rPr lang="en-US" b="1" dirty="0"/>
              <a:t>Food Safety)</a:t>
            </a:r>
            <a:r>
              <a:rPr lang="en-US" dirty="0"/>
              <a:t> </a:t>
            </a:r>
            <a:endParaRPr sz="1600" dirty="0">
              <a:solidFill>
                <a:srgbClr val="F0F0F0"/>
              </a:solidFill>
            </a:endParaRPr>
          </a:p>
        </p:txBody>
      </p:sp>
    </p:spTree>
    <p:extLst>
      <p:ext uri="{BB962C8B-B14F-4D97-AF65-F5344CB8AC3E}">
        <p14:creationId xmlns:p14="http://schemas.microsoft.com/office/powerpoint/2010/main" val="2669052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1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59AA86C-2C6F-4BCE-B517-CF9214901AF1}"/>
              </a:ext>
            </a:extLst>
          </p:cNvPr>
          <p:cNvPicPr>
            <a:picLocks noChangeAspect="1"/>
          </p:cNvPicPr>
          <p:nvPr/>
        </p:nvPicPr>
        <p:blipFill rotWithShape="1">
          <a:blip r:embed="rId2"/>
          <a:srcRect l="42614" t="16061" r="27046" b="5152"/>
          <a:stretch/>
        </p:blipFill>
        <p:spPr>
          <a:xfrm>
            <a:off x="124691" y="114300"/>
            <a:ext cx="3699163" cy="54032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Picture 8">
            <a:extLst>
              <a:ext uri="{FF2B5EF4-FFF2-40B4-BE49-F238E27FC236}">
                <a16:creationId xmlns:a16="http://schemas.microsoft.com/office/drawing/2014/main" id="{FC3BE73A-DD98-4330-B926-7211BBCD7B29}"/>
              </a:ext>
            </a:extLst>
          </p:cNvPr>
          <p:cNvPicPr>
            <a:picLocks noChangeAspect="1"/>
          </p:cNvPicPr>
          <p:nvPr/>
        </p:nvPicPr>
        <p:blipFill rotWithShape="1">
          <a:blip r:embed="rId3"/>
          <a:srcRect t="3485" r="1023" b="4243"/>
          <a:stretch/>
        </p:blipFill>
        <p:spPr>
          <a:xfrm>
            <a:off x="4104409" y="114300"/>
            <a:ext cx="6499304" cy="3408218"/>
          </a:xfrm>
          <a:prstGeom prst="rect">
            <a:avLst/>
          </a:prstGeom>
        </p:spPr>
      </p:pic>
      <p:pic>
        <p:nvPicPr>
          <p:cNvPr id="11" name="Picture 10">
            <a:extLst>
              <a:ext uri="{FF2B5EF4-FFF2-40B4-BE49-F238E27FC236}">
                <a16:creationId xmlns:a16="http://schemas.microsoft.com/office/drawing/2014/main" id="{598C053B-F595-44EF-9877-53A7EC8D986C}"/>
              </a:ext>
            </a:extLst>
          </p:cNvPr>
          <p:cNvPicPr>
            <a:picLocks noChangeAspect="1"/>
          </p:cNvPicPr>
          <p:nvPr/>
        </p:nvPicPr>
        <p:blipFill rotWithShape="1">
          <a:blip r:embed="rId4"/>
          <a:srcRect t="10455" b="3939"/>
          <a:stretch/>
        </p:blipFill>
        <p:spPr>
          <a:xfrm>
            <a:off x="5568005" y="3614063"/>
            <a:ext cx="6499304" cy="3129637"/>
          </a:xfrm>
          <a:prstGeom prst="rect">
            <a:avLst/>
          </a:prstGeom>
        </p:spPr>
      </p:pic>
    </p:spTree>
    <p:extLst>
      <p:ext uri="{BB962C8B-B14F-4D97-AF65-F5344CB8AC3E}">
        <p14:creationId xmlns:p14="http://schemas.microsoft.com/office/powerpoint/2010/main" val="3261676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77B5908E-B753-4BE9-BA2F-FE2433ED11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9482" y="0"/>
            <a:ext cx="6809509" cy="680950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 Sdg Logo Without Un Emblem Horizontal Rgb-1024x187">
            <a:extLst>
              <a:ext uri="{FF2B5EF4-FFF2-40B4-BE49-F238E27FC236}">
                <a16:creationId xmlns:a16="http://schemas.microsoft.com/office/drawing/2014/main" id="{10C38FE3-9BE3-4C80-9D69-84FB332762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307798" cy="78667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DG wheel">
            <a:extLst>
              <a:ext uri="{FF2B5EF4-FFF2-40B4-BE49-F238E27FC236}">
                <a16:creationId xmlns:a16="http://schemas.microsoft.com/office/drawing/2014/main" id="{11C5AA61-8801-43B8-BD3D-F599ED42F1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310" y="786678"/>
            <a:ext cx="4686300" cy="46863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6DADC12B-5405-4985-BA12-93254823C54A}"/>
              </a:ext>
            </a:extLst>
          </p:cNvPr>
          <p:cNvPicPr>
            <a:picLocks noChangeAspect="1"/>
          </p:cNvPicPr>
          <p:nvPr/>
        </p:nvPicPr>
        <p:blipFill rotWithShape="1">
          <a:blip r:embed="rId5"/>
          <a:srcRect l="13210" t="20196" r="14603" b="62879"/>
          <a:stretch/>
        </p:blipFill>
        <p:spPr>
          <a:xfrm>
            <a:off x="93517" y="5364740"/>
            <a:ext cx="8801101" cy="1160751"/>
          </a:xfrm>
          <a:prstGeom prst="rect">
            <a:avLst/>
          </a:prstGeom>
        </p:spPr>
      </p:pic>
    </p:spTree>
    <p:extLst>
      <p:ext uri="{BB962C8B-B14F-4D97-AF65-F5344CB8AC3E}">
        <p14:creationId xmlns:p14="http://schemas.microsoft.com/office/powerpoint/2010/main" val="19812141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59AA86C-2C6F-4BCE-B517-CF9214901AF1}"/>
              </a:ext>
            </a:extLst>
          </p:cNvPr>
          <p:cNvPicPr>
            <a:picLocks noChangeAspect="1"/>
          </p:cNvPicPr>
          <p:nvPr/>
        </p:nvPicPr>
        <p:blipFill rotWithShape="1">
          <a:blip r:embed="rId2"/>
          <a:srcRect l="42614" t="16061" r="27046" b="5152"/>
          <a:stretch/>
        </p:blipFill>
        <p:spPr>
          <a:xfrm>
            <a:off x="15588" y="-38906"/>
            <a:ext cx="3699163" cy="54032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225515BA-DB5D-4E6B-829C-772CEC6D6BFE}"/>
              </a:ext>
            </a:extLst>
          </p:cNvPr>
          <p:cNvSpPr txBox="1"/>
          <p:nvPr/>
        </p:nvSpPr>
        <p:spPr>
          <a:xfrm>
            <a:off x="4253390" y="4625703"/>
            <a:ext cx="7938610" cy="1200329"/>
          </a:xfrm>
          <a:prstGeom prst="rect">
            <a:avLst/>
          </a:prstGeom>
          <a:noFill/>
        </p:spPr>
        <p:txBody>
          <a:bodyPr wrap="square" rtlCol="0">
            <a:spAutoFit/>
          </a:bodyPr>
          <a:lstStyle/>
          <a:p>
            <a:r>
              <a:rPr lang="en-US" dirty="0"/>
              <a:t>Globally, about one-third of children aged 6 to 23 months and two-thirds of women aged 15 to 49 years achieved minimum dietary diversity, according to the latest estimates of a new global nutrition indicator to monitor SDG Target 2.2. Actions are needed to enable consumption of diverse diets for women and children.</a:t>
            </a:r>
          </a:p>
        </p:txBody>
      </p:sp>
      <p:sp>
        <p:nvSpPr>
          <p:cNvPr id="8" name="TextBox 7">
            <a:extLst>
              <a:ext uri="{FF2B5EF4-FFF2-40B4-BE49-F238E27FC236}">
                <a16:creationId xmlns:a16="http://schemas.microsoft.com/office/drawing/2014/main" id="{65C11416-7307-4C9D-8890-7746F015C4CC}"/>
              </a:ext>
            </a:extLst>
          </p:cNvPr>
          <p:cNvSpPr txBox="1"/>
          <p:nvPr/>
        </p:nvSpPr>
        <p:spPr>
          <a:xfrm>
            <a:off x="4222174" y="1656192"/>
            <a:ext cx="7533409" cy="923330"/>
          </a:xfrm>
          <a:prstGeom prst="rect">
            <a:avLst/>
          </a:prstGeom>
          <a:noFill/>
        </p:spPr>
        <p:txBody>
          <a:bodyPr wrap="square" rtlCol="0">
            <a:spAutoFit/>
          </a:bodyPr>
          <a:lstStyle/>
          <a:p>
            <a:r>
              <a:rPr lang="en-US" dirty="0"/>
              <a:t>In 2024, hunger affected about 307 million people in Africa, 323 million in Asia and 34 million in Latin America and the Caribbean – 20.2, 6.7 and 5.1 percent of the population, respectively.</a:t>
            </a:r>
          </a:p>
        </p:txBody>
      </p:sp>
      <p:sp>
        <p:nvSpPr>
          <p:cNvPr id="10" name="TextBox 9">
            <a:extLst>
              <a:ext uri="{FF2B5EF4-FFF2-40B4-BE49-F238E27FC236}">
                <a16:creationId xmlns:a16="http://schemas.microsoft.com/office/drawing/2014/main" id="{0EF2DC7A-6C15-445C-82FF-2543908292A5}"/>
              </a:ext>
            </a:extLst>
          </p:cNvPr>
          <p:cNvSpPr txBox="1"/>
          <p:nvPr/>
        </p:nvSpPr>
        <p:spPr>
          <a:xfrm>
            <a:off x="4291447" y="3645648"/>
            <a:ext cx="7900553" cy="923330"/>
          </a:xfrm>
          <a:prstGeom prst="rect">
            <a:avLst/>
          </a:prstGeom>
          <a:noFill/>
        </p:spPr>
        <p:txBody>
          <a:bodyPr wrap="square" rtlCol="0">
            <a:spAutoFit/>
          </a:bodyPr>
          <a:lstStyle/>
          <a:p>
            <a:r>
              <a:rPr lang="en-US" dirty="0"/>
              <a:t>From 2025 to 2030, the global number of undernourished is expected to decrease, but 512 million people are still projected to be facing hunger in 2030, of whom nearly 60 percent will be in Africa.</a:t>
            </a:r>
          </a:p>
        </p:txBody>
      </p:sp>
      <p:sp>
        <p:nvSpPr>
          <p:cNvPr id="14" name="TextBox 13">
            <a:extLst>
              <a:ext uri="{FF2B5EF4-FFF2-40B4-BE49-F238E27FC236}">
                <a16:creationId xmlns:a16="http://schemas.microsoft.com/office/drawing/2014/main" id="{0A85EC8C-5C81-41BB-AA0B-17277EFEFA26}"/>
              </a:ext>
            </a:extLst>
          </p:cNvPr>
          <p:cNvSpPr txBox="1"/>
          <p:nvPr/>
        </p:nvSpPr>
        <p:spPr>
          <a:xfrm>
            <a:off x="4253390" y="2650920"/>
            <a:ext cx="7923022" cy="923330"/>
          </a:xfrm>
          <a:prstGeom prst="rect">
            <a:avLst/>
          </a:prstGeom>
          <a:noFill/>
        </p:spPr>
        <p:txBody>
          <a:bodyPr wrap="square" rtlCol="0">
            <a:spAutoFit/>
          </a:bodyPr>
          <a:lstStyle/>
          <a:p>
            <a:r>
              <a:rPr lang="en-US" dirty="0"/>
              <a:t>The gender gap narrowed at the global level from 2021 to 2023 but increased slightly in 2024, with the prevalence of food insecurity remaining consistently higher among women than among men, globally and in all regions.</a:t>
            </a:r>
          </a:p>
        </p:txBody>
      </p:sp>
      <p:grpSp>
        <p:nvGrpSpPr>
          <p:cNvPr id="9" name="Group 8">
            <a:extLst>
              <a:ext uri="{FF2B5EF4-FFF2-40B4-BE49-F238E27FC236}">
                <a16:creationId xmlns:a16="http://schemas.microsoft.com/office/drawing/2014/main" id="{D90319A1-DFFA-4C51-8C0E-0D9BBF2B03FF}"/>
              </a:ext>
            </a:extLst>
          </p:cNvPr>
          <p:cNvGrpSpPr/>
          <p:nvPr/>
        </p:nvGrpSpPr>
        <p:grpSpPr>
          <a:xfrm>
            <a:off x="3794372" y="127970"/>
            <a:ext cx="8570810" cy="646331"/>
            <a:chOff x="3794372" y="127970"/>
            <a:chExt cx="8570810" cy="646331"/>
          </a:xfrm>
        </p:grpSpPr>
        <p:sp>
          <p:nvSpPr>
            <p:cNvPr id="6" name="TextBox 5">
              <a:extLst>
                <a:ext uri="{FF2B5EF4-FFF2-40B4-BE49-F238E27FC236}">
                  <a16:creationId xmlns:a16="http://schemas.microsoft.com/office/drawing/2014/main" id="{564540C1-75A4-40D4-A179-9A90A877C3B9}"/>
                </a:ext>
              </a:extLst>
            </p:cNvPr>
            <p:cNvSpPr txBox="1"/>
            <p:nvPr/>
          </p:nvSpPr>
          <p:spPr>
            <a:xfrm>
              <a:off x="4294045" y="127970"/>
              <a:ext cx="8071137" cy="646331"/>
            </a:xfrm>
            <a:prstGeom prst="rect">
              <a:avLst/>
            </a:prstGeom>
            <a:noFill/>
          </p:spPr>
          <p:txBody>
            <a:bodyPr wrap="square">
              <a:spAutoFit/>
            </a:bodyPr>
            <a:lstStyle/>
            <a:p>
              <a:r>
                <a:rPr lang="en-US" b="0" i="0" dirty="0">
                  <a:solidFill>
                    <a:srgbClr val="031C2D"/>
                  </a:solidFill>
                  <a:effectLst/>
                  <a:latin typeface="Open Sans" panose="020B0606030504020204" pitchFamily="34" charset="0"/>
                </a:rPr>
                <a:t>7.8 (638mln) and 8.8 (720 </a:t>
              </a:r>
              <a:r>
                <a:rPr lang="en-US" b="0" i="0" dirty="0" err="1">
                  <a:solidFill>
                    <a:srgbClr val="031C2D"/>
                  </a:solidFill>
                  <a:effectLst/>
                  <a:latin typeface="Open Sans" panose="020B0606030504020204" pitchFamily="34" charset="0"/>
                </a:rPr>
                <a:t>mln</a:t>
              </a:r>
              <a:r>
                <a:rPr lang="en-US" b="0" i="0" dirty="0">
                  <a:solidFill>
                    <a:srgbClr val="031C2D"/>
                  </a:solidFill>
                  <a:effectLst/>
                  <a:latin typeface="Open Sans" panose="020B0606030504020204" pitchFamily="34" charset="0"/>
                </a:rPr>
                <a:t>) percent of the global population, respectively, faced hunger in 2024.</a:t>
              </a:r>
              <a:endParaRPr lang="en-US" dirty="0"/>
            </a:p>
          </p:txBody>
        </p:sp>
        <p:pic>
          <p:nvPicPr>
            <p:cNvPr id="3" name="Graphic 2" descr="Chevron arrows with solid fill">
              <a:extLst>
                <a:ext uri="{FF2B5EF4-FFF2-40B4-BE49-F238E27FC236}">
                  <a16:creationId xmlns:a16="http://schemas.microsoft.com/office/drawing/2014/main" id="{85594093-B022-4BFD-BDB9-26987882C2B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794372" y="202446"/>
              <a:ext cx="459018" cy="459018"/>
            </a:xfrm>
            <a:prstGeom prst="rect">
              <a:avLst/>
            </a:prstGeom>
          </p:spPr>
        </p:pic>
      </p:grpSp>
      <p:grpSp>
        <p:nvGrpSpPr>
          <p:cNvPr id="11" name="Group 10">
            <a:extLst>
              <a:ext uri="{FF2B5EF4-FFF2-40B4-BE49-F238E27FC236}">
                <a16:creationId xmlns:a16="http://schemas.microsoft.com/office/drawing/2014/main" id="{B614D903-0D30-4807-BE79-AB1A7BBE69D0}"/>
              </a:ext>
            </a:extLst>
          </p:cNvPr>
          <p:cNvGrpSpPr/>
          <p:nvPr/>
        </p:nvGrpSpPr>
        <p:grpSpPr>
          <a:xfrm>
            <a:off x="3773590" y="1030866"/>
            <a:ext cx="8994240" cy="646331"/>
            <a:chOff x="3773590" y="1030866"/>
            <a:chExt cx="8994240" cy="646331"/>
          </a:xfrm>
        </p:grpSpPr>
        <p:sp>
          <p:nvSpPr>
            <p:cNvPr id="4" name="TextBox 3">
              <a:extLst>
                <a:ext uri="{FF2B5EF4-FFF2-40B4-BE49-F238E27FC236}">
                  <a16:creationId xmlns:a16="http://schemas.microsoft.com/office/drawing/2014/main" id="{08673825-8BF2-40E6-B5E0-01A7F343C423}"/>
                </a:ext>
              </a:extLst>
            </p:cNvPr>
            <p:cNvSpPr txBox="1"/>
            <p:nvPr/>
          </p:nvSpPr>
          <p:spPr>
            <a:xfrm>
              <a:off x="4291447" y="1030866"/>
              <a:ext cx="8476383" cy="646331"/>
            </a:xfrm>
            <a:prstGeom prst="rect">
              <a:avLst/>
            </a:prstGeom>
            <a:noFill/>
          </p:spPr>
          <p:txBody>
            <a:bodyPr wrap="square" rtlCol="0">
              <a:spAutoFit/>
            </a:bodyPr>
            <a:lstStyle/>
            <a:p>
              <a:r>
                <a:rPr lang="en-US" dirty="0"/>
                <a:t>About 2.3 billion people in the world are estimated to have been moderately </a:t>
              </a:r>
            </a:p>
            <a:p>
              <a:r>
                <a:rPr lang="en-US" dirty="0"/>
                <a:t>or severely food insecure in 2024. </a:t>
              </a:r>
            </a:p>
          </p:txBody>
        </p:sp>
        <p:pic>
          <p:nvPicPr>
            <p:cNvPr id="15" name="Graphic 14" descr="Chevron arrows with solid fill">
              <a:extLst>
                <a:ext uri="{FF2B5EF4-FFF2-40B4-BE49-F238E27FC236}">
                  <a16:creationId xmlns:a16="http://schemas.microsoft.com/office/drawing/2014/main" id="{1306EB40-AD18-4ADD-B9FC-A8043DB7CFE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773590" y="1124523"/>
              <a:ext cx="459018" cy="459018"/>
            </a:xfrm>
            <a:prstGeom prst="rect">
              <a:avLst/>
            </a:prstGeom>
          </p:spPr>
        </p:pic>
      </p:grpSp>
      <p:pic>
        <p:nvPicPr>
          <p:cNvPr id="16" name="Graphic 15" descr="Chevron arrows with solid fill">
            <a:extLst>
              <a:ext uri="{FF2B5EF4-FFF2-40B4-BE49-F238E27FC236}">
                <a16:creationId xmlns:a16="http://schemas.microsoft.com/office/drawing/2014/main" id="{9928BC1D-2C38-41B6-8240-8F80EA6465A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794372" y="1786121"/>
            <a:ext cx="459018" cy="459018"/>
          </a:xfrm>
          <a:prstGeom prst="rect">
            <a:avLst/>
          </a:prstGeom>
        </p:spPr>
      </p:pic>
      <p:pic>
        <p:nvPicPr>
          <p:cNvPr id="17" name="Graphic 16" descr="Chevron arrows with solid fill">
            <a:extLst>
              <a:ext uri="{FF2B5EF4-FFF2-40B4-BE49-F238E27FC236}">
                <a16:creationId xmlns:a16="http://schemas.microsoft.com/office/drawing/2014/main" id="{2797DE33-8C10-404A-A48B-478C2668A7C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773590" y="2803714"/>
            <a:ext cx="459018" cy="459018"/>
          </a:xfrm>
          <a:prstGeom prst="rect">
            <a:avLst/>
          </a:prstGeom>
        </p:spPr>
      </p:pic>
      <p:pic>
        <p:nvPicPr>
          <p:cNvPr id="18" name="Graphic 17" descr="Chevron arrows with solid fill">
            <a:extLst>
              <a:ext uri="{FF2B5EF4-FFF2-40B4-BE49-F238E27FC236}">
                <a16:creationId xmlns:a16="http://schemas.microsoft.com/office/drawing/2014/main" id="{F82E4ADE-ED79-4944-B6EE-C4688865452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780315" y="3775147"/>
            <a:ext cx="459018" cy="459018"/>
          </a:xfrm>
          <a:prstGeom prst="rect">
            <a:avLst/>
          </a:prstGeom>
        </p:spPr>
      </p:pic>
      <p:pic>
        <p:nvPicPr>
          <p:cNvPr id="19" name="Graphic 18" descr="Chevron arrows with solid fill">
            <a:extLst>
              <a:ext uri="{FF2B5EF4-FFF2-40B4-BE49-F238E27FC236}">
                <a16:creationId xmlns:a16="http://schemas.microsoft.com/office/drawing/2014/main" id="{668CAB95-31E0-480A-8933-33A9EB422C4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32429" y="4944825"/>
            <a:ext cx="459018" cy="459018"/>
          </a:xfrm>
          <a:prstGeom prst="rect">
            <a:avLst/>
          </a:prstGeom>
        </p:spPr>
      </p:pic>
    </p:spTree>
    <p:extLst>
      <p:ext uri="{BB962C8B-B14F-4D97-AF65-F5344CB8AC3E}">
        <p14:creationId xmlns:p14="http://schemas.microsoft.com/office/powerpoint/2010/main" val="3618930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8"/>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P spid="1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B976A3-A7DD-4231-B7D2-D5CC95BCEF56}"/>
              </a:ext>
            </a:extLst>
          </p:cNvPr>
          <p:cNvPicPr>
            <a:picLocks noChangeAspect="1"/>
          </p:cNvPicPr>
          <p:nvPr/>
        </p:nvPicPr>
        <p:blipFill rotWithShape="1">
          <a:blip r:embed="rId2"/>
          <a:srcRect l="5881" t="4298" r="6463" b="29242"/>
          <a:stretch/>
        </p:blipFill>
        <p:spPr>
          <a:xfrm>
            <a:off x="3232151" y="427235"/>
            <a:ext cx="8314807" cy="3546118"/>
          </a:xfrm>
          <a:prstGeom prst="rect">
            <a:avLst/>
          </a:prstGeom>
        </p:spPr>
      </p:pic>
      <p:sp>
        <p:nvSpPr>
          <p:cNvPr id="6" name="TextBox 5">
            <a:extLst>
              <a:ext uri="{FF2B5EF4-FFF2-40B4-BE49-F238E27FC236}">
                <a16:creationId xmlns:a16="http://schemas.microsoft.com/office/drawing/2014/main" id="{4C441237-3D55-4BAB-967F-8A9D83BFC594}"/>
              </a:ext>
            </a:extLst>
          </p:cNvPr>
          <p:cNvSpPr txBox="1"/>
          <p:nvPr/>
        </p:nvSpPr>
        <p:spPr>
          <a:xfrm>
            <a:off x="4337841" y="4077962"/>
            <a:ext cx="7634419" cy="1477328"/>
          </a:xfrm>
          <a:prstGeom prst="rect">
            <a:avLst/>
          </a:prstGeom>
          <a:noFill/>
        </p:spPr>
        <p:txBody>
          <a:bodyPr wrap="square" rtlCol="0">
            <a:spAutoFit/>
          </a:bodyPr>
          <a:lstStyle/>
          <a:p>
            <a:r>
              <a:rPr lang="en-US" b="0" i="0" dirty="0">
                <a:solidFill>
                  <a:schemeClr val="accent1">
                    <a:lumMod val="75000"/>
                  </a:schemeClr>
                </a:solidFill>
                <a:effectLst/>
                <a:latin typeface="Open Sans" panose="020B0606030504020204" pitchFamily="34" charset="0"/>
              </a:rPr>
              <a:t>WFP’s 2024 food security and vulnerability assessment indicated that 40 percent of people could not afford the minimum expenditure basket, and almost 25 percent lived in poverty; 20 percent of people were food insecure, and even a moderate shock could increase that proportion to 75 percent.</a:t>
            </a:r>
            <a:endParaRPr lang="en-US" dirty="0">
              <a:solidFill>
                <a:schemeClr val="accent1">
                  <a:lumMod val="75000"/>
                </a:schemeClr>
              </a:solidFill>
            </a:endParaRPr>
          </a:p>
        </p:txBody>
      </p:sp>
      <p:cxnSp>
        <p:nvCxnSpPr>
          <p:cNvPr id="7" name="Straight Connector 6">
            <a:extLst>
              <a:ext uri="{FF2B5EF4-FFF2-40B4-BE49-F238E27FC236}">
                <a16:creationId xmlns:a16="http://schemas.microsoft.com/office/drawing/2014/main" id="{B50FB9C6-9C70-4504-A587-F59F626DA957}"/>
              </a:ext>
            </a:extLst>
          </p:cNvPr>
          <p:cNvCxnSpPr>
            <a:cxnSpLocks/>
          </p:cNvCxnSpPr>
          <p:nvPr/>
        </p:nvCxnSpPr>
        <p:spPr>
          <a:xfrm>
            <a:off x="9871364" y="6539832"/>
            <a:ext cx="2320636" cy="0"/>
          </a:xfrm>
          <a:prstGeom prst="line">
            <a:avLst/>
          </a:prstGeom>
          <a:ln w="31750" cmpd="thinThick"/>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EF538FB-36E6-420D-A1FC-92592A65062F}"/>
              </a:ext>
            </a:extLst>
          </p:cNvPr>
          <p:cNvSpPr txBox="1"/>
          <p:nvPr/>
        </p:nvSpPr>
        <p:spPr>
          <a:xfrm>
            <a:off x="7825563" y="6611779"/>
            <a:ext cx="7634419" cy="246221"/>
          </a:xfrm>
          <a:prstGeom prst="rect">
            <a:avLst/>
          </a:prstGeom>
          <a:noFill/>
        </p:spPr>
        <p:txBody>
          <a:bodyPr wrap="square">
            <a:spAutoFit/>
          </a:bodyPr>
          <a:lstStyle/>
          <a:p>
            <a:r>
              <a:rPr lang="en-US" sz="1000" dirty="0"/>
              <a:t>https://www.wfp.org/operations/am03-armenia-country-strategic-plan-2026-2030</a:t>
            </a:r>
          </a:p>
        </p:txBody>
      </p:sp>
      <p:sp>
        <p:nvSpPr>
          <p:cNvPr id="8" name="Rectangle 7">
            <a:extLst>
              <a:ext uri="{FF2B5EF4-FFF2-40B4-BE49-F238E27FC236}">
                <a16:creationId xmlns:a16="http://schemas.microsoft.com/office/drawing/2014/main" id="{1AA8C954-EB42-486E-8FCB-2DB1A5EF60B9}"/>
              </a:ext>
            </a:extLst>
          </p:cNvPr>
          <p:cNvSpPr/>
          <p:nvPr/>
        </p:nvSpPr>
        <p:spPr>
          <a:xfrm>
            <a:off x="110728" y="1010092"/>
            <a:ext cx="2930236" cy="1371600"/>
          </a:xfrm>
          <a:prstGeom prst="rect">
            <a:avLst/>
          </a:prstGeom>
          <a:solidFill>
            <a:srgbClr val="8E44AD"/>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2000" b="1">
                <a:solidFill>
                  <a:srgbClr val="FFFFFF"/>
                </a:solidFill>
              </a:defRPr>
            </a:pPr>
            <a:r>
              <a:rPr lang="en-US" sz="2000" dirty="0"/>
              <a:t>ՀՀ </a:t>
            </a:r>
            <a:r>
              <a:rPr lang="en-US" sz="2000" dirty="0" err="1"/>
              <a:t>Բնակչության</a:t>
            </a:r>
            <a:r>
              <a:rPr lang="en-US" sz="2000" dirty="0"/>
              <a:t> 20%-ը </a:t>
            </a:r>
          </a:p>
          <a:p>
            <a:pPr algn="ctr">
              <a:defRPr sz="2000" b="1">
                <a:solidFill>
                  <a:srgbClr val="FFFFFF"/>
                </a:solidFill>
              </a:defRPr>
            </a:pPr>
            <a:r>
              <a:rPr lang="en-US" sz="2000" dirty="0"/>
              <a:t>(≈600 000 </a:t>
            </a:r>
            <a:r>
              <a:rPr lang="en-US" sz="2000" dirty="0" err="1"/>
              <a:t>մարդ</a:t>
            </a:r>
            <a:r>
              <a:rPr lang="en-US" sz="2000" dirty="0"/>
              <a:t>)</a:t>
            </a:r>
          </a:p>
          <a:p>
            <a:pPr algn="ctr">
              <a:defRPr sz="2000" b="1">
                <a:solidFill>
                  <a:srgbClr val="FFFFFF"/>
                </a:solidFill>
              </a:defRPr>
            </a:pPr>
            <a:endParaRPr lang="en-US" sz="2000" dirty="0"/>
          </a:p>
          <a:p>
            <a:pPr algn="ctr">
              <a:defRPr sz="2000" b="1">
                <a:solidFill>
                  <a:srgbClr val="FFFFFF"/>
                </a:solidFill>
              </a:defRPr>
            </a:pPr>
            <a:r>
              <a:rPr lang="en-US" sz="1100" dirty="0" err="1"/>
              <a:t>բախվում</a:t>
            </a:r>
            <a:r>
              <a:rPr lang="en-US" sz="1100" dirty="0"/>
              <a:t> է </a:t>
            </a:r>
            <a:r>
              <a:rPr lang="en-US" sz="1100" dirty="0" err="1"/>
              <a:t>պարենային</a:t>
            </a:r>
            <a:r>
              <a:rPr lang="en-US" sz="1100" dirty="0"/>
              <a:t> </a:t>
            </a:r>
            <a:r>
              <a:rPr lang="en-US" sz="1100" dirty="0" err="1"/>
              <a:t>անապահովության</a:t>
            </a:r>
            <a:r>
              <a:rPr lang="en-US" sz="1100" dirty="0"/>
              <a:t> </a:t>
            </a:r>
            <a:r>
              <a:rPr lang="en-US" sz="1100" dirty="0" err="1"/>
              <a:t>խնդրին</a:t>
            </a:r>
            <a:endParaRPr sz="1100" dirty="0"/>
          </a:p>
        </p:txBody>
      </p:sp>
      <p:sp>
        <p:nvSpPr>
          <p:cNvPr id="10" name="Arrow: Right 9">
            <a:extLst>
              <a:ext uri="{FF2B5EF4-FFF2-40B4-BE49-F238E27FC236}">
                <a16:creationId xmlns:a16="http://schemas.microsoft.com/office/drawing/2014/main" id="{A2E904D2-2C2D-4704-9F95-75AD523D3685}"/>
              </a:ext>
            </a:extLst>
          </p:cNvPr>
          <p:cNvSpPr/>
          <p:nvPr/>
        </p:nvSpPr>
        <p:spPr>
          <a:xfrm>
            <a:off x="3040964" y="1388115"/>
            <a:ext cx="930231" cy="615553"/>
          </a:xfrm>
          <a:prstGeom prst="right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EBE5A8D-DC93-4E23-ACAA-DAC45E9ACBE6}"/>
              </a:ext>
            </a:extLst>
          </p:cNvPr>
          <p:cNvSpPr/>
          <p:nvPr/>
        </p:nvSpPr>
        <p:spPr>
          <a:xfrm>
            <a:off x="110728" y="3165118"/>
            <a:ext cx="2930236" cy="1371600"/>
          </a:xfrm>
          <a:prstGeom prst="rect">
            <a:avLst/>
          </a:prstGeom>
          <a:solidFill>
            <a:srgbClr val="8E44AD"/>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2000" b="1">
                <a:solidFill>
                  <a:srgbClr val="FFFFFF"/>
                </a:solidFill>
              </a:defRPr>
            </a:pPr>
            <a:r>
              <a:rPr lang="en-US" sz="2000" dirty="0"/>
              <a:t>ՀՀ </a:t>
            </a:r>
            <a:r>
              <a:rPr lang="en-US" sz="2000" dirty="0" err="1"/>
              <a:t>Բնակչության</a:t>
            </a:r>
            <a:r>
              <a:rPr lang="en-US" sz="2000" dirty="0"/>
              <a:t> 25%-ը </a:t>
            </a:r>
          </a:p>
          <a:p>
            <a:pPr algn="ctr">
              <a:defRPr sz="2000" b="1">
                <a:solidFill>
                  <a:srgbClr val="FFFFFF"/>
                </a:solidFill>
              </a:defRPr>
            </a:pPr>
            <a:r>
              <a:rPr lang="en-US" sz="2000" dirty="0"/>
              <a:t>(≈750 000 </a:t>
            </a:r>
            <a:r>
              <a:rPr lang="en-US" sz="2000" dirty="0" err="1"/>
              <a:t>մարդ</a:t>
            </a:r>
            <a:r>
              <a:rPr lang="en-US" sz="2000" dirty="0"/>
              <a:t>)</a:t>
            </a:r>
          </a:p>
          <a:p>
            <a:pPr algn="ctr">
              <a:defRPr sz="2000" b="1">
                <a:solidFill>
                  <a:srgbClr val="FFFFFF"/>
                </a:solidFill>
              </a:defRPr>
            </a:pPr>
            <a:endParaRPr lang="en-US" sz="2000" dirty="0"/>
          </a:p>
          <a:p>
            <a:pPr algn="ctr">
              <a:defRPr sz="2000" b="1">
                <a:solidFill>
                  <a:srgbClr val="FFFFFF"/>
                </a:solidFill>
              </a:defRPr>
            </a:pPr>
            <a:r>
              <a:rPr lang="hy-AM" sz="1100" dirty="0"/>
              <a:t>Ա</a:t>
            </a:r>
            <a:r>
              <a:rPr lang="en-US" sz="1100" dirty="0" err="1"/>
              <a:t>ղքատ</a:t>
            </a:r>
            <a:r>
              <a:rPr lang="en-US" sz="1100" dirty="0"/>
              <a:t> է</a:t>
            </a:r>
            <a:endParaRPr sz="1100" dirty="0"/>
          </a:p>
        </p:txBody>
      </p:sp>
      <p:sp>
        <p:nvSpPr>
          <p:cNvPr id="12" name="Arrow: Right 11">
            <a:extLst>
              <a:ext uri="{FF2B5EF4-FFF2-40B4-BE49-F238E27FC236}">
                <a16:creationId xmlns:a16="http://schemas.microsoft.com/office/drawing/2014/main" id="{4EAD5A17-CD6F-4FC9-A712-4D70B32EFD40}"/>
              </a:ext>
            </a:extLst>
          </p:cNvPr>
          <p:cNvSpPr/>
          <p:nvPr/>
        </p:nvSpPr>
        <p:spPr>
          <a:xfrm>
            <a:off x="3040964" y="3543141"/>
            <a:ext cx="930231" cy="615553"/>
          </a:xfrm>
          <a:prstGeom prst="right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C1619AFF-ACF2-4395-838A-043ABE429748}"/>
              </a:ext>
            </a:extLst>
          </p:cNvPr>
          <p:cNvSpPr/>
          <p:nvPr/>
        </p:nvSpPr>
        <p:spPr>
          <a:xfrm>
            <a:off x="0" y="5059165"/>
            <a:ext cx="2930236" cy="1371600"/>
          </a:xfrm>
          <a:prstGeom prst="rect">
            <a:avLst/>
          </a:prstGeom>
          <a:solidFill>
            <a:srgbClr val="8E44AD"/>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2000" b="1">
                <a:solidFill>
                  <a:srgbClr val="FFFFFF"/>
                </a:solidFill>
              </a:defRPr>
            </a:pPr>
            <a:r>
              <a:rPr lang="en-US" sz="2000" dirty="0"/>
              <a:t>ՀՀ </a:t>
            </a:r>
            <a:r>
              <a:rPr lang="en-US" sz="2000" dirty="0" err="1"/>
              <a:t>Բնակչության</a:t>
            </a:r>
            <a:r>
              <a:rPr lang="en-US" sz="2000" dirty="0"/>
              <a:t> 40%-ը </a:t>
            </a:r>
          </a:p>
          <a:p>
            <a:pPr algn="ctr">
              <a:defRPr sz="2000" b="1">
                <a:solidFill>
                  <a:srgbClr val="FFFFFF"/>
                </a:solidFill>
              </a:defRPr>
            </a:pPr>
            <a:r>
              <a:rPr lang="en-US" sz="2000" dirty="0"/>
              <a:t>(≈1 200 000 </a:t>
            </a:r>
            <a:r>
              <a:rPr lang="en-US" sz="2000" dirty="0" err="1"/>
              <a:t>մարդ</a:t>
            </a:r>
            <a:r>
              <a:rPr lang="en-US" sz="2000" dirty="0"/>
              <a:t>)</a:t>
            </a:r>
          </a:p>
          <a:p>
            <a:pPr algn="ctr">
              <a:defRPr sz="2000" b="1">
                <a:solidFill>
                  <a:srgbClr val="FFFFFF"/>
                </a:solidFill>
              </a:defRPr>
            </a:pPr>
            <a:endParaRPr lang="en-US" sz="2000" dirty="0"/>
          </a:p>
          <a:p>
            <a:pPr algn="ctr">
              <a:defRPr sz="2000" b="1">
                <a:solidFill>
                  <a:srgbClr val="FFFFFF"/>
                </a:solidFill>
              </a:defRPr>
            </a:pPr>
            <a:r>
              <a:rPr lang="hy-AM" sz="1050" dirty="0"/>
              <a:t>Չ</a:t>
            </a:r>
            <a:r>
              <a:rPr lang="en-US" sz="1050" dirty="0"/>
              <a:t>ի </a:t>
            </a:r>
            <a:r>
              <a:rPr lang="en-US" sz="1050" dirty="0" err="1"/>
              <a:t>կարողանում</a:t>
            </a:r>
            <a:r>
              <a:rPr lang="hy-AM" sz="1050" dirty="0"/>
              <a:t> ապահովելու նվազագույն սպառողական զամբյուղը</a:t>
            </a:r>
            <a:endParaRPr sz="1100" dirty="0"/>
          </a:p>
        </p:txBody>
      </p:sp>
      <p:sp>
        <p:nvSpPr>
          <p:cNvPr id="14" name="Arrow: Right 13">
            <a:extLst>
              <a:ext uri="{FF2B5EF4-FFF2-40B4-BE49-F238E27FC236}">
                <a16:creationId xmlns:a16="http://schemas.microsoft.com/office/drawing/2014/main" id="{86B26F90-3121-4EAD-BF34-C66AF40E9756}"/>
              </a:ext>
            </a:extLst>
          </p:cNvPr>
          <p:cNvSpPr/>
          <p:nvPr/>
        </p:nvSpPr>
        <p:spPr>
          <a:xfrm>
            <a:off x="2930236" y="5437188"/>
            <a:ext cx="930231" cy="615553"/>
          </a:xfrm>
          <a:prstGeom prst="right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74088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1" grpId="0" animBg="1"/>
      <p:bldP spid="12" grpId="0" animBg="1"/>
      <p:bldP spid="13" grpId="0" animBg="1"/>
      <p:bldP spid="14"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B59ABFB1-BB27-4DA0-95ED-8E361528D44D}"/>
              </a:ext>
            </a:extLst>
          </p:cNvPr>
          <p:cNvSpPr txBox="1"/>
          <p:nvPr/>
        </p:nvSpPr>
        <p:spPr>
          <a:xfrm>
            <a:off x="86971" y="2023591"/>
            <a:ext cx="6492240" cy="646331"/>
          </a:xfrm>
          <a:prstGeom prst="rect">
            <a:avLst/>
          </a:prstGeom>
          <a:noFill/>
        </p:spPr>
        <p:txBody>
          <a:bodyPr wrap="square" rtlCol="0">
            <a:spAutoFit/>
          </a:bodyPr>
          <a:lstStyle/>
          <a:p>
            <a:r>
              <a:rPr lang="en-US" sz="3600" b="1" dirty="0" err="1">
                <a:solidFill>
                  <a:schemeClr val="bg1">
                    <a:lumMod val="85000"/>
                  </a:schemeClr>
                </a:solidFill>
              </a:rPr>
              <a:t>Ինչպե՞ս</a:t>
            </a:r>
            <a:r>
              <a:rPr lang="en-US" sz="3600" b="1" dirty="0">
                <a:solidFill>
                  <a:schemeClr val="bg1">
                    <a:lumMod val="85000"/>
                  </a:schemeClr>
                </a:solidFill>
              </a:rPr>
              <a:t> </a:t>
            </a:r>
            <a:r>
              <a:rPr lang="en-US" sz="3600" b="1" dirty="0" err="1">
                <a:solidFill>
                  <a:schemeClr val="bg1">
                    <a:lumMod val="85000"/>
                  </a:schemeClr>
                </a:solidFill>
              </a:rPr>
              <a:t>սկսվեց</a:t>
            </a:r>
            <a:r>
              <a:rPr lang="en-US" sz="3600" b="1" dirty="0">
                <a:solidFill>
                  <a:schemeClr val="bg1">
                    <a:lumMod val="85000"/>
                  </a:schemeClr>
                </a:solidFill>
              </a:rPr>
              <a:t> </a:t>
            </a:r>
            <a:r>
              <a:rPr lang="en-US" sz="3600" b="1" dirty="0" err="1">
                <a:solidFill>
                  <a:schemeClr val="bg1">
                    <a:lumMod val="85000"/>
                  </a:schemeClr>
                </a:solidFill>
              </a:rPr>
              <a:t>ամեն</a:t>
            </a:r>
            <a:r>
              <a:rPr lang="en-US" sz="3600" b="1" dirty="0">
                <a:solidFill>
                  <a:schemeClr val="bg1">
                    <a:lumMod val="85000"/>
                  </a:schemeClr>
                </a:solidFill>
              </a:rPr>
              <a:t> </a:t>
            </a:r>
            <a:r>
              <a:rPr lang="en-US" sz="3600" b="1" dirty="0" err="1">
                <a:solidFill>
                  <a:schemeClr val="bg1">
                    <a:lumMod val="85000"/>
                  </a:schemeClr>
                </a:solidFill>
              </a:rPr>
              <a:t>ինչ</a:t>
            </a:r>
            <a:endParaRPr lang="en-US" sz="3600" b="1" dirty="0">
              <a:solidFill>
                <a:schemeClr val="bg1">
                  <a:lumMod val="85000"/>
                </a:schemeClr>
              </a:solidFill>
            </a:endParaRPr>
          </a:p>
        </p:txBody>
      </p:sp>
      <p:sp>
        <p:nvSpPr>
          <p:cNvPr id="14" name="TextBox 13">
            <a:extLst>
              <a:ext uri="{FF2B5EF4-FFF2-40B4-BE49-F238E27FC236}">
                <a16:creationId xmlns:a16="http://schemas.microsoft.com/office/drawing/2014/main" id="{305CB569-2B4A-4A0D-9E6D-A02A76638B11}"/>
              </a:ext>
            </a:extLst>
          </p:cNvPr>
          <p:cNvSpPr txBox="1"/>
          <p:nvPr/>
        </p:nvSpPr>
        <p:spPr>
          <a:xfrm>
            <a:off x="107753" y="3119100"/>
            <a:ext cx="6492240" cy="646331"/>
          </a:xfrm>
          <a:prstGeom prst="rect">
            <a:avLst/>
          </a:prstGeom>
          <a:noFill/>
        </p:spPr>
        <p:txBody>
          <a:bodyPr wrap="square" rtlCol="0">
            <a:spAutoFit/>
          </a:bodyPr>
          <a:lstStyle/>
          <a:p>
            <a:r>
              <a:rPr lang="en-US" sz="3600" b="1" dirty="0" err="1">
                <a:solidFill>
                  <a:schemeClr val="bg1">
                    <a:lumMod val="85000"/>
                  </a:schemeClr>
                </a:solidFill>
              </a:rPr>
              <a:t>Ինչու</a:t>
            </a:r>
            <a:r>
              <a:rPr lang="en-US" sz="3600" b="1" dirty="0">
                <a:solidFill>
                  <a:schemeClr val="bg1">
                    <a:lumMod val="85000"/>
                  </a:schemeClr>
                </a:solidFill>
              </a:rPr>
              <a:t>՞ </a:t>
            </a:r>
            <a:r>
              <a:rPr lang="en-US" sz="3600" b="1" dirty="0" err="1">
                <a:solidFill>
                  <a:schemeClr val="bg1">
                    <a:lumMod val="85000"/>
                  </a:schemeClr>
                </a:solidFill>
              </a:rPr>
              <a:t>սկսվեց</a:t>
            </a:r>
            <a:endParaRPr lang="en-US" sz="3600" b="1" dirty="0">
              <a:solidFill>
                <a:schemeClr val="bg1">
                  <a:lumMod val="85000"/>
                </a:schemeClr>
              </a:solidFill>
            </a:endParaRPr>
          </a:p>
        </p:txBody>
      </p:sp>
      <p:sp>
        <p:nvSpPr>
          <p:cNvPr id="15" name="TextBox 14">
            <a:extLst>
              <a:ext uri="{FF2B5EF4-FFF2-40B4-BE49-F238E27FC236}">
                <a16:creationId xmlns:a16="http://schemas.microsoft.com/office/drawing/2014/main" id="{928DBB78-41DC-4AF0-9935-03DE73B2D1CE}"/>
              </a:ext>
            </a:extLst>
          </p:cNvPr>
          <p:cNvSpPr txBox="1"/>
          <p:nvPr/>
        </p:nvSpPr>
        <p:spPr>
          <a:xfrm>
            <a:off x="937204" y="4214609"/>
            <a:ext cx="6492240" cy="646331"/>
          </a:xfrm>
          <a:prstGeom prst="rect">
            <a:avLst/>
          </a:prstGeom>
          <a:noFill/>
        </p:spPr>
        <p:txBody>
          <a:bodyPr wrap="square" rtlCol="0">
            <a:spAutoFit/>
          </a:bodyPr>
          <a:lstStyle>
            <a:defPPr>
              <a:defRPr lang="en-US"/>
            </a:defPPr>
            <a:lvl1pPr>
              <a:defRPr sz="3600" b="1"/>
            </a:lvl1pPr>
          </a:lstStyle>
          <a:p>
            <a:r>
              <a:rPr lang="en-US" dirty="0" err="1"/>
              <a:t>Ի՞նչ</a:t>
            </a:r>
            <a:r>
              <a:rPr lang="en-US" dirty="0"/>
              <a:t> </a:t>
            </a:r>
            <a:r>
              <a:rPr lang="en-US" dirty="0" err="1"/>
              <a:t>ստացվեց</a:t>
            </a:r>
            <a:endParaRPr lang="en-US" dirty="0"/>
          </a:p>
        </p:txBody>
      </p:sp>
      <p:sp>
        <p:nvSpPr>
          <p:cNvPr id="9" name="Title 1">
            <a:extLst>
              <a:ext uri="{FF2B5EF4-FFF2-40B4-BE49-F238E27FC236}">
                <a16:creationId xmlns:a16="http://schemas.microsoft.com/office/drawing/2014/main" id="{323E2930-08D9-40FC-B714-F0996C0023B4}"/>
              </a:ext>
            </a:extLst>
          </p:cNvPr>
          <p:cNvSpPr txBox="1">
            <a:spLocks/>
          </p:cNvSpPr>
          <p:nvPr/>
        </p:nvSpPr>
        <p:spPr>
          <a:xfrm>
            <a:off x="-27054" y="14532"/>
            <a:ext cx="11617024" cy="74203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000" i="1" u="none" strike="noStrike" kern="1200" cap="none" spc="0" normalizeH="0" baseline="0" noProof="0" dirty="0" err="1">
                <a:ln>
                  <a:noFill/>
                </a:ln>
                <a:solidFill>
                  <a:prstClr val="black"/>
                </a:solidFill>
                <a:effectLst/>
                <a:uLnTx/>
                <a:uFillTx/>
                <a:latin typeface="Calibri Light" panose="020F0302020204030204"/>
                <a:ea typeface="+mj-ea"/>
                <a:cs typeface="+mj-cs"/>
              </a:rPr>
              <a:t>Մոտակա</a:t>
            </a:r>
            <a:r>
              <a:rPr kumimoji="0" lang="en-US" sz="4000" i="1" u="none" strike="noStrike" kern="1200" cap="none" spc="0" normalizeH="0" baseline="0" noProof="0" dirty="0">
                <a:ln>
                  <a:noFill/>
                </a:ln>
                <a:solidFill>
                  <a:prstClr val="black"/>
                </a:solidFill>
                <a:effectLst/>
                <a:uLnTx/>
                <a:uFillTx/>
                <a:latin typeface="Calibri Light" panose="020F0302020204030204"/>
                <a:ea typeface="+mj-ea"/>
                <a:cs typeface="+mj-cs"/>
              </a:rPr>
              <a:t> 15</a:t>
            </a:r>
            <a:r>
              <a:rPr lang="en-US" sz="4000" i="1" dirty="0">
                <a:solidFill>
                  <a:prstClr val="black"/>
                </a:solidFill>
                <a:latin typeface="Calibri Light" panose="020F0302020204030204"/>
              </a:rPr>
              <a:t>-20 </a:t>
            </a:r>
            <a:r>
              <a:rPr lang="en-US" sz="4000" i="1" dirty="0" err="1">
                <a:solidFill>
                  <a:prstClr val="black"/>
                </a:solidFill>
                <a:latin typeface="Calibri Light" panose="020F0302020204030204"/>
              </a:rPr>
              <a:t>րոպեներին</a:t>
            </a:r>
            <a:endParaRPr kumimoji="0" lang="en-US" sz="4000" i="1"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sp>
        <p:nvSpPr>
          <p:cNvPr id="25" name="TextBox 24">
            <a:extLst>
              <a:ext uri="{FF2B5EF4-FFF2-40B4-BE49-F238E27FC236}">
                <a16:creationId xmlns:a16="http://schemas.microsoft.com/office/drawing/2014/main" id="{FE552236-2A14-43A8-BD73-FAAF5EB0EC60}"/>
              </a:ext>
            </a:extLst>
          </p:cNvPr>
          <p:cNvSpPr txBox="1"/>
          <p:nvPr/>
        </p:nvSpPr>
        <p:spPr>
          <a:xfrm>
            <a:off x="86971" y="983801"/>
            <a:ext cx="6492240" cy="1200329"/>
          </a:xfrm>
          <a:prstGeom prst="rect">
            <a:avLst/>
          </a:prstGeom>
          <a:noFill/>
        </p:spPr>
        <p:txBody>
          <a:bodyPr wrap="square" rtlCol="0">
            <a:spAutoFit/>
          </a:bodyPr>
          <a:lstStyle/>
          <a:p>
            <a:r>
              <a:rPr lang="en-US" sz="3600" b="1" dirty="0" err="1">
                <a:solidFill>
                  <a:schemeClr val="bg1">
                    <a:lumMod val="85000"/>
                  </a:schemeClr>
                </a:solidFill>
              </a:rPr>
              <a:t>Ի՞նչու</a:t>
            </a:r>
            <a:r>
              <a:rPr lang="en-US" sz="3600" b="1" dirty="0">
                <a:solidFill>
                  <a:schemeClr val="bg1">
                    <a:lumMod val="85000"/>
                  </a:schemeClr>
                </a:solidFill>
              </a:rPr>
              <a:t> </a:t>
            </a:r>
            <a:r>
              <a:rPr lang="en-US" sz="3600" b="1" dirty="0" err="1">
                <a:solidFill>
                  <a:schemeClr val="bg1">
                    <a:lumMod val="85000"/>
                  </a:schemeClr>
                </a:solidFill>
              </a:rPr>
              <a:t>հենց</a:t>
            </a:r>
            <a:r>
              <a:rPr lang="en-US" sz="3600" b="1" dirty="0">
                <a:solidFill>
                  <a:schemeClr val="bg1">
                    <a:lumMod val="85000"/>
                  </a:schemeClr>
                </a:solidFill>
              </a:rPr>
              <a:t> </a:t>
            </a:r>
            <a:r>
              <a:rPr lang="en-US" sz="3600" b="1" dirty="0" err="1">
                <a:solidFill>
                  <a:schemeClr val="bg1">
                    <a:lumMod val="85000"/>
                  </a:schemeClr>
                </a:solidFill>
              </a:rPr>
              <a:t>մենք</a:t>
            </a:r>
            <a:endParaRPr lang="en-US" sz="3600" b="1" dirty="0">
              <a:solidFill>
                <a:schemeClr val="bg1">
                  <a:lumMod val="85000"/>
                </a:schemeClr>
              </a:solidFill>
            </a:endParaRPr>
          </a:p>
          <a:p>
            <a:endParaRPr lang="en-US" sz="3600" b="1" dirty="0">
              <a:solidFill>
                <a:schemeClr val="bg1">
                  <a:lumMod val="85000"/>
                </a:schemeClr>
              </a:solidFill>
            </a:endParaRPr>
          </a:p>
        </p:txBody>
      </p:sp>
      <p:cxnSp>
        <p:nvCxnSpPr>
          <p:cNvPr id="27" name="Straight Connector 26">
            <a:extLst>
              <a:ext uri="{FF2B5EF4-FFF2-40B4-BE49-F238E27FC236}">
                <a16:creationId xmlns:a16="http://schemas.microsoft.com/office/drawing/2014/main" id="{AFE84EDC-A031-4175-B7F4-7A287979E167}"/>
              </a:ext>
            </a:extLst>
          </p:cNvPr>
          <p:cNvCxnSpPr>
            <a:cxnSpLocks/>
          </p:cNvCxnSpPr>
          <p:nvPr/>
        </p:nvCxnSpPr>
        <p:spPr>
          <a:xfrm>
            <a:off x="-27054" y="657790"/>
            <a:ext cx="6123053" cy="0"/>
          </a:xfrm>
          <a:prstGeom prst="line">
            <a:avLst/>
          </a:prstGeom>
          <a:ln w="28575"/>
        </p:spPr>
        <p:style>
          <a:lnRef idx="1">
            <a:schemeClr val="accent2"/>
          </a:lnRef>
          <a:fillRef idx="0">
            <a:schemeClr val="accent2"/>
          </a:fillRef>
          <a:effectRef idx="0">
            <a:schemeClr val="accent2"/>
          </a:effectRef>
          <a:fontRef idx="minor">
            <a:schemeClr val="tx1"/>
          </a:fontRef>
        </p:style>
      </p:cxnSp>
      <p:sp>
        <p:nvSpPr>
          <p:cNvPr id="28" name="TextBox 27">
            <a:extLst>
              <a:ext uri="{FF2B5EF4-FFF2-40B4-BE49-F238E27FC236}">
                <a16:creationId xmlns:a16="http://schemas.microsoft.com/office/drawing/2014/main" id="{8CCFE007-0E3E-4C82-9534-4B54191E71A3}"/>
              </a:ext>
            </a:extLst>
          </p:cNvPr>
          <p:cNvSpPr txBox="1"/>
          <p:nvPr/>
        </p:nvSpPr>
        <p:spPr>
          <a:xfrm>
            <a:off x="3653" y="5274034"/>
            <a:ext cx="12184693" cy="646331"/>
          </a:xfrm>
          <a:prstGeom prst="rect">
            <a:avLst/>
          </a:prstGeom>
          <a:noFill/>
        </p:spPr>
        <p:txBody>
          <a:bodyPr wrap="square" rtlCol="0">
            <a:spAutoFit/>
          </a:bodyPr>
          <a:lstStyle>
            <a:defPPr>
              <a:defRPr lang="en-US"/>
            </a:defPPr>
            <a:lvl1pPr>
              <a:defRPr sz="3600" b="1"/>
            </a:lvl1pPr>
          </a:lstStyle>
          <a:p>
            <a:r>
              <a:rPr lang="en-US" dirty="0" err="1">
                <a:solidFill>
                  <a:schemeClr val="bg1">
                    <a:lumMod val="85000"/>
                  </a:schemeClr>
                </a:solidFill>
              </a:rPr>
              <a:t>Արժե</a:t>
            </a:r>
            <a:r>
              <a:rPr lang="en-US" dirty="0">
                <a:solidFill>
                  <a:schemeClr val="bg1">
                    <a:lumMod val="85000"/>
                  </a:schemeClr>
                </a:solidFill>
              </a:rPr>
              <a:t>՞ </a:t>
            </a:r>
            <a:r>
              <a:rPr lang="en-US" dirty="0" err="1">
                <a:solidFill>
                  <a:schemeClr val="bg1">
                    <a:lumMod val="85000"/>
                  </a:schemeClr>
                </a:solidFill>
              </a:rPr>
              <a:t>իրականացնել</a:t>
            </a:r>
            <a:r>
              <a:rPr lang="en-US" dirty="0">
                <a:solidFill>
                  <a:schemeClr val="bg1">
                    <a:lumMod val="85000"/>
                  </a:schemeClr>
                </a:solidFill>
              </a:rPr>
              <a:t> </a:t>
            </a:r>
            <a:r>
              <a:rPr lang="en-US" dirty="0" err="1">
                <a:solidFill>
                  <a:schemeClr val="bg1">
                    <a:lumMod val="85000"/>
                  </a:schemeClr>
                </a:solidFill>
              </a:rPr>
              <a:t>նպատակային</a:t>
            </a:r>
            <a:r>
              <a:rPr lang="en-US" dirty="0">
                <a:solidFill>
                  <a:schemeClr val="bg1">
                    <a:lumMod val="85000"/>
                  </a:schemeClr>
                </a:solidFill>
              </a:rPr>
              <a:t> </a:t>
            </a:r>
            <a:r>
              <a:rPr lang="en-US" dirty="0" err="1">
                <a:solidFill>
                  <a:schemeClr val="bg1">
                    <a:lumMod val="85000"/>
                  </a:schemeClr>
                </a:solidFill>
              </a:rPr>
              <a:t>ծրագիր</a:t>
            </a:r>
            <a:endParaRPr lang="en-US" dirty="0">
              <a:solidFill>
                <a:schemeClr val="bg1">
                  <a:lumMod val="85000"/>
                </a:schemeClr>
              </a:solidFill>
            </a:endParaRPr>
          </a:p>
        </p:txBody>
      </p:sp>
      <p:sp>
        <p:nvSpPr>
          <p:cNvPr id="10" name="Isosceles Triangle 9">
            <a:extLst>
              <a:ext uri="{FF2B5EF4-FFF2-40B4-BE49-F238E27FC236}">
                <a16:creationId xmlns:a16="http://schemas.microsoft.com/office/drawing/2014/main" id="{6C6E7EC5-BE2C-431D-AB41-94B8E2C64EFE}"/>
              </a:ext>
            </a:extLst>
          </p:cNvPr>
          <p:cNvSpPr/>
          <p:nvPr/>
        </p:nvSpPr>
        <p:spPr>
          <a:xfrm rot="5400000">
            <a:off x="-88232" y="4155712"/>
            <a:ext cx="1026695" cy="850232"/>
          </a:xfrm>
          <a:prstGeom prst="triangl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40496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062E169-F1C8-8FF2-3543-BCD0CC2382AF}"/>
              </a:ext>
            </a:extLst>
          </p:cNvPr>
          <p:cNvSpPr txBox="1">
            <a:spLocks/>
          </p:cNvSpPr>
          <p:nvPr/>
        </p:nvSpPr>
        <p:spPr bwMode="gray">
          <a:xfrm>
            <a:off x="2209799" y="3252584"/>
            <a:ext cx="7772400" cy="1645643"/>
          </a:xfrm>
          <a:prstGeom prst="rect">
            <a:avLst/>
          </a:prstGeom>
        </p:spPr>
        <p:txBody>
          <a:bodyPr vert="horz" lIns="91440" tIns="45720" rIns="91440" bIns="45720" rtlCol="0" anchor="b">
            <a:noAutofit/>
          </a:bodyPr>
          <a:lstStyle>
            <a:lvl1pPr algn="l" defTabSz="457200" rtl="0" eaLnBrk="1" latinLnBrk="0" hangingPunct="1">
              <a:spcBef>
                <a:spcPct val="0"/>
              </a:spcBef>
              <a:buNone/>
              <a:defRPr sz="48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150000"/>
              </a:lnSpc>
            </a:pPr>
            <a:endParaRPr lang="hy-AM" sz="20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lnSpc>
                <a:spcPct val="150000"/>
              </a:lnSpc>
            </a:pPr>
            <a:r>
              <a:rPr lang="hy-AM" sz="27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Մելինե Բեգլարյան</a:t>
            </a:r>
            <a:endParaRPr lang="en-US" sz="27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lnSpc>
                <a:spcPct val="150000"/>
              </a:lnSpc>
            </a:pPr>
            <a:endParaRPr lang="hy-AM" sz="10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lnSpc>
                <a:spcPct val="150000"/>
              </a:lnSpc>
            </a:pPr>
            <a:r>
              <a:rPr lang="hy-AM"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ՀՀ ԳԱԱ Էկոկենտրոնի </a:t>
            </a:r>
            <a:r>
              <a:rPr lang="en-US" sz="1900" b="1"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սննդի</a:t>
            </a:r>
            <a:r>
              <a:rPr lang="en-US"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1900" b="1"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շղթայի</a:t>
            </a:r>
            <a:r>
              <a:rPr lang="en-US"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1900" b="1"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ռիսկերի</a:t>
            </a:r>
            <a:r>
              <a:rPr lang="en-US"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1900" b="1"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գնահատման</a:t>
            </a:r>
            <a:r>
              <a:rPr lang="en-US"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1900" b="1"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տեղեկատվական</a:t>
            </a:r>
            <a:r>
              <a:rPr lang="en-US"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1900" b="1"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վերլո</a:t>
            </a:r>
            <a:r>
              <a:rPr lang="hy-AM"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ւ</a:t>
            </a:r>
            <a:r>
              <a:rPr lang="en-US" sz="1900" b="1"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ծական</a:t>
            </a:r>
            <a:r>
              <a:rPr lang="en-US"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1900" b="1"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կենտրոն</a:t>
            </a:r>
            <a:endParaRPr lang="en-US"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ED290583-38AC-AD59-1021-92B457109D60}"/>
              </a:ext>
            </a:extLst>
          </p:cNvPr>
          <p:cNvSpPr txBox="1"/>
          <p:nvPr/>
        </p:nvSpPr>
        <p:spPr>
          <a:xfrm>
            <a:off x="1905001" y="740574"/>
            <a:ext cx="5031921" cy="2000548"/>
          </a:xfrm>
          <a:prstGeom prst="rect">
            <a:avLst/>
          </a:prstGeom>
          <a:noFill/>
        </p:spPr>
        <p:txBody>
          <a:bodyPr wrap="square" rtlCol="0">
            <a:spAutoFit/>
          </a:bodyPr>
          <a:lstStyle/>
          <a:p>
            <a:r>
              <a:rPr lang="hy-AM" sz="3100" b="1" dirty="0">
                <a:solidFill>
                  <a:prstClr val="white"/>
                </a:solidFill>
                <a:latin typeface="Times New Roman" panose="02020603050405020304" pitchFamily="18" charset="0"/>
                <a:cs typeface="Times New Roman" panose="02020603050405020304" pitchFamily="18" charset="0"/>
              </a:rPr>
              <a:t>Երկաթը սննդակարգում։ Դերն ու նշանակությունը մարդու առողջության համար</a:t>
            </a:r>
            <a:endParaRPr lang="en-US" sz="3100" b="1" dirty="0">
              <a:solidFill>
                <a:prstClr val="white"/>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A3C59459-B6F8-276A-9AB7-ED067CBAD6F3}"/>
              </a:ext>
            </a:extLst>
          </p:cNvPr>
          <p:cNvSpPr txBox="1"/>
          <p:nvPr/>
        </p:nvSpPr>
        <p:spPr>
          <a:xfrm>
            <a:off x="5067300" y="6468199"/>
            <a:ext cx="2057400" cy="353943"/>
          </a:xfrm>
          <a:prstGeom prst="rect">
            <a:avLst/>
          </a:prstGeom>
          <a:noFill/>
        </p:spPr>
        <p:txBody>
          <a:bodyPr wrap="square" rtlCol="0">
            <a:spAutoFit/>
          </a:bodyPr>
          <a:lstStyle/>
          <a:p>
            <a:pPr algn="ctr"/>
            <a:r>
              <a:rPr lang="en-US" sz="1700" b="1" dirty="0">
                <a:solidFill>
                  <a:prstClr val="white"/>
                </a:solidFill>
                <a:latin typeface="Times New Roman" panose="02020603050405020304" pitchFamily="18" charset="0"/>
                <a:cs typeface="Times New Roman" panose="02020603050405020304" pitchFamily="18" charset="0"/>
              </a:rPr>
              <a:t>27.02.2026</a:t>
            </a:r>
          </a:p>
        </p:txBody>
      </p:sp>
      <p:sp>
        <p:nvSpPr>
          <p:cNvPr id="8" name="Freeform 9">
            <a:extLst>
              <a:ext uri="{FF2B5EF4-FFF2-40B4-BE49-F238E27FC236}">
                <a16:creationId xmlns:a16="http://schemas.microsoft.com/office/drawing/2014/main" id="{28C92818-10C2-4B67-BC58-EEB029711491}"/>
              </a:ext>
            </a:extLst>
          </p:cNvPr>
          <p:cNvSpPr/>
          <p:nvPr/>
        </p:nvSpPr>
        <p:spPr>
          <a:xfrm>
            <a:off x="7612596" y="771146"/>
            <a:ext cx="2445805" cy="1839003"/>
          </a:xfrm>
          <a:custGeom>
            <a:avLst/>
            <a:gdLst/>
            <a:ahLst/>
            <a:cxnLst/>
            <a:rect l="l" t="t" r="r" b="b"/>
            <a:pathLst>
              <a:path w="4255555" h="3154430">
                <a:moveTo>
                  <a:pt x="0" y="0"/>
                </a:moveTo>
                <a:lnTo>
                  <a:pt x="4255555" y="0"/>
                </a:lnTo>
                <a:lnTo>
                  <a:pt x="4255555" y="3154429"/>
                </a:lnTo>
                <a:lnTo>
                  <a:pt x="0" y="315442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9" name="Freeform 10">
            <a:extLst>
              <a:ext uri="{FF2B5EF4-FFF2-40B4-BE49-F238E27FC236}">
                <a16:creationId xmlns:a16="http://schemas.microsoft.com/office/drawing/2014/main" id="{E1524673-8967-43A0-AAA7-32CAFE8B9B53}"/>
              </a:ext>
            </a:extLst>
          </p:cNvPr>
          <p:cNvSpPr/>
          <p:nvPr/>
        </p:nvSpPr>
        <p:spPr>
          <a:xfrm rot="-433427">
            <a:off x="8493986" y="1475329"/>
            <a:ext cx="475677" cy="599198"/>
          </a:xfrm>
          <a:custGeom>
            <a:avLst/>
            <a:gdLst/>
            <a:ahLst/>
            <a:cxnLst/>
            <a:rect l="l" t="t" r="r" b="b"/>
            <a:pathLst>
              <a:path w="834146" h="1148566">
                <a:moveTo>
                  <a:pt x="0" y="0"/>
                </a:moveTo>
                <a:lnTo>
                  <a:pt x="834146" y="0"/>
                </a:lnTo>
                <a:lnTo>
                  <a:pt x="834146" y="1148566"/>
                </a:lnTo>
                <a:lnTo>
                  <a:pt x="0" y="114856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pic>
        <p:nvPicPr>
          <p:cNvPr id="10" name="Picture 9">
            <a:extLst>
              <a:ext uri="{FF2B5EF4-FFF2-40B4-BE49-F238E27FC236}">
                <a16:creationId xmlns:a16="http://schemas.microsoft.com/office/drawing/2014/main" id="{2CBD35E0-B250-4135-B585-A43CFC1DC491}"/>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218623" y="5029200"/>
            <a:ext cx="3754755" cy="1350010"/>
          </a:xfrm>
          <a:prstGeom prst="rect">
            <a:avLst/>
          </a:prstGeom>
          <a:noFill/>
          <a:ln w="19050">
            <a:noFill/>
          </a:ln>
        </p:spPr>
      </p:pic>
    </p:spTree>
    <p:extLst>
      <p:ext uri="{BB962C8B-B14F-4D97-AF65-F5344CB8AC3E}">
        <p14:creationId xmlns:p14="http://schemas.microsoft.com/office/powerpoint/2010/main" val="32907515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33" name="Image 0" descr="preencoded.png">
            <a:extLst>
              <a:ext uri="{FF2B5EF4-FFF2-40B4-BE49-F238E27FC236}">
                <a16:creationId xmlns:a16="http://schemas.microsoft.com/office/drawing/2014/main" id="{5EF3E1F1-EA46-4CE7-8FF7-EDA05D9CAF0B}"/>
              </a:ext>
            </a:extLst>
          </p:cNvPr>
          <p:cNvPicPr>
            <a:picLocks noChangeAspect="1"/>
          </p:cNvPicPr>
          <p:nvPr/>
        </p:nvPicPr>
        <p:blipFill rotWithShape="1">
          <a:blip r:embed="rId2"/>
          <a:srcRect l="29797"/>
          <a:stretch/>
        </p:blipFill>
        <p:spPr>
          <a:xfrm>
            <a:off x="7467600" y="0"/>
            <a:ext cx="3209703" cy="6858000"/>
          </a:xfrm>
          <a:prstGeom prst="rect">
            <a:avLst/>
          </a:prstGeom>
        </p:spPr>
      </p:pic>
      <p:sp>
        <p:nvSpPr>
          <p:cNvPr id="34" name="TextBox 33">
            <a:extLst>
              <a:ext uri="{FF2B5EF4-FFF2-40B4-BE49-F238E27FC236}">
                <a16:creationId xmlns:a16="http://schemas.microsoft.com/office/drawing/2014/main" id="{7764A03F-8F9C-469B-8916-223B39BB6981}"/>
              </a:ext>
            </a:extLst>
          </p:cNvPr>
          <p:cNvSpPr txBox="1"/>
          <p:nvPr/>
        </p:nvSpPr>
        <p:spPr>
          <a:xfrm>
            <a:off x="1524000" y="1"/>
            <a:ext cx="5943600" cy="579967"/>
          </a:xfrm>
          <a:prstGeom prst="rect">
            <a:avLst/>
          </a:prstGeom>
          <a:solidFill>
            <a:srgbClr val="741A15"/>
          </a:solidFill>
        </p:spPr>
        <p:txBody>
          <a:bodyPr wrap="square">
            <a:spAutoFit/>
          </a:bodyPr>
          <a:lstStyle/>
          <a:p>
            <a:pPr>
              <a:lnSpc>
                <a:spcPct val="150000"/>
              </a:lnSpc>
              <a:defRPr/>
            </a:pPr>
            <a:r>
              <a:rPr lang="hy-AM" sz="2400" b="1" dirty="0">
                <a:solidFill>
                  <a:prstClr val="white"/>
                </a:solidFill>
                <a:latin typeface="Times New Roman" panose="02020603050405020304" pitchFamily="18" charset="0"/>
                <a:cs typeface="Times New Roman" panose="02020603050405020304" pitchFamily="18" charset="0"/>
              </a:rPr>
              <a:t>Երկաթը</a:t>
            </a:r>
            <a:r>
              <a:rPr lang="en-US" sz="2400" b="1" dirty="0">
                <a:solidFill>
                  <a:prstClr val="white"/>
                </a:solidFill>
                <a:latin typeface="Times New Roman" panose="02020603050405020304" pitchFamily="18" charset="0"/>
                <a:cs typeface="Times New Roman" panose="02020603050405020304" pitchFamily="18" charset="0"/>
              </a:rPr>
              <a:t>` </a:t>
            </a:r>
            <a:r>
              <a:rPr lang="hy-AM" sz="2400" b="1" dirty="0">
                <a:solidFill>
                  <a:prstClr val="white"/>
                </a:solidFill>
                <a:latin typeface="Times New Roman" panose="02020603050405020304" pitchFamily="18" charset="0"/>
                <a:cs typeface="Times New Roman" panose="02020603050405020304" pitchFamily="18" charset="0"/>
              </a:rPr>
              <a:t>կենսական սննդանյութ՝ </a:t>
            </a:r>
            <a:endParaRPr lang="en-US" sz="2400" dirty="0">
              <a:solidFill>
                <a:prstClr val="white"/>
              </a:solidFill>
              <a:latin typeface="Times New Roman" panose="02020603050405020304" pitchFamily="18" charset="0"/>
              <a:cs typeface="Times New Roman" panose="02020603050405020304" pitchFamily="18" charset="0"/>
            </a:endParaRPr>
          </a:p>
        </p:txBody>
      </p:sp>
      <p:sp>
        <p:nvSpPr>
          <p:cNvPr id="43" name="TextBox 42">
            <a:extLst>
              <a:ext uri="{FF2B5EF4-FFF2-40B4-BE49-F238E27FC236}">
                <a16:creationId xmlns:a16="http://schemas.microsoft.com/office/drawing/2014/main" id="{27A68F7F-F757-4F7D-8812-B2E7904ACDFC}"/>
              </a:ext>
            </a:extLst>
          </p:cNvPr>
          <p:cNvSpPr txBox="1"/>
          <p:nvPr/>
        </p:nvSpPr>
        <p:spPr>
          <a:xfrm>
            <a:off x="2558926" y="1482051"/>
            <a:ext cx="5054048" cy="523220"/>
          </a:xfrm>
          <a:prstGeom prst="rect">
            <a:avLst/>
          </a:prstGeom>
          <a:noFill/>
        </p:spPr>
        <p:txBody>
          <a:bodyPr wrap="square">
            <a:spAutoFit/>
          </a:bodyPr>
          <a:lstStyle/>
          <a:p>
            <a:r>
              <a:rPr lang="en-US" sz="1400" dirty="0" err="1">
                <a:solidFill>
                  <a:prstClr val="white"/>
                </a:solidFill>
                <a:latin typeface="Times New Roman" panose="02020603050405020304" pitchFamily="18" charset="0"/>
                <a:ea typeface="DM Sans" pitchFamily="34" charset="-122"/>
                <a:cs typeface="Times New Roman" panose="02020603050405020304" pitchFamily="18" charset="0"/>
              </a:rPr>
              <a:t>Անհրաժեշտ</a:t>
            </a:r>
            <a:r>
              <a:rPr lang="en-US" sz="1400" dirty="0">
                <a:solidFill>
                  <a:prstClr val="white"/>
                </a:solidFill>
                <a:latin typeface="Times New Roman" panose="02020603050405020304" pitchFamily="18" charset="0"/>
                <a:ea typeface="DM Sans" pitchFamily="34" charset="-122"/>
                <a:cs typeface="Times New Roman" panose="02020603050405020304" pitchFamily="18" charset="0"/>
              </a:rPr>
              <a:t> է </a:t>
            </a:r>
            <a:r>
              <a:rPr lang="en-US" sz="1400" dirty="0" err="1">
                <a:solidFill>
                  <a:prstClr val="white"/>
                </a:solidFill>
                <a:latin typeface="Times New Roman" panose="02020603050405020304" pitchFamily="18" charset="0"/>
                <a:ea typeface="DM Sans" pitchFamily="34" charset="-122"/>
                <a:cs typeface="Times New Roman" panose="02020603050405020304" pitchFamily="18" charset="0"/>
              </a:rPr>
              <a:t>հեմոգլոբինի</a:t>
            </a:r>
            <a:r>
              <a:rPr lang="en-US" sz="1400" dirty="0">
                <a:solidFill>
                  <a:prstClr val="white"/>
                </a:solidFill>
                <a:latin typeface="Times New Roman" panose="02020603050405020304" pitchFamily="18" charset="0"/>
                <a:ea typeface="DM Sans"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DM Sans" pitchFamily="34" charset="-122"/>
                <a:cs typeface="Times New Roman" panose="02020603050405020304" pitchFamily="18" charset="0"/>
              </a:rPr>
              <a:t>համար</a:t>
            </a:r>
            <a:r>
              <a:rPr lang="en-US" sz="1400" dirty="0">
                <a:solidFill>
                  <a:prstClr val="white"/>
                </a:solidFill>
                <a:latin typeface="Times New Roman" panose="02020603050405020304" pitchFamily="18" charset="0"/>
                <a:ea typeface="DM Sans"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DM Sans" pitchFamily="34" charset="-122"/>
                <a:cs typeface="Times New Roman" panose="02020603050405020304" pitchFamily="18" charset="0"/>
              </a:rPr>
              <a:t>թթվածինը</a:t>
            </a:r>
            <a:r>
              <a:rPr lang="en-US" sz="1400" dirty="0">
                <a:solidFill>
                  <a:prstClr val="white"/>
                </a:solidFill>
                <a:latin typeface="Times New Roman" panose="02020603050405020304" pitchFamily="18" charset="0"/>
                <a:ea typeface="DM Sans"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DM Sans" pitchFamily="34" charset="-122"/>
                <a:cs typeface="Times New Roman" panose="02020603050405020304" pitchFamily="18" charset="0"/>
              </a:rPr>
              <a:t>թոքերից</a:t>
            </a:r>
            <a:r>
              <a:rPr lang="en-US" sz="1400" dirty="0">
                <a:solidFill>
                  <a:prstClr val="white"/>
                </a:solidFill>
                <a:latin typeface="Times New Roman" panose="02020603050405020304" pitchFamily="18" charset="0"/>
                <a:ea typeface="DM Sans"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DM Sans" pitchFamily="34" charset="-122"/>
                <a:cs typeface="Times New Roman" panose="02020603050405020304" pitchFamily="18" charset="0"/>
              </a:rPr>
              <a:t>հյուսվածքներ</a:t>
            </a:r>
            <a:r>
              <a:rPr lang="en-US" sz="1400" dirty="0">
                <a:solidFill>
                  <a:prstClr val="white"/>
                </a:solidFill>
                <a:latin typeface="Times New Roman" panose="02020603050405020304" pitchFamily="18" charset="0"/>
                <a:ea typeface="DM Sans"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DM Sans" pitchFamily="34" charset="-122"/>
                <a:cs typeface="Times New Roman" panose="02020603050405020304" pitchFamily="18" charset="0"/>
              </a:rPr>
              <a:t>տեղափոխելու</a:t>
            </a:r>
            <a:r>
              <a:rPr lang="en-US" sz="1400" dirty="0">
                <a:solidFill>
                  <a:prstClr val="white"/>
                </a:solidFill>
                <a:latin typeface="Times New Roman" panose="02020603050405020304" pitchFamily="18" charset="0"/>
                <a:ea typeface="DM Sans"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DM Sans" pitchFamily="34" charset="-122"/>
                <a:cs typeface="Times New Roman" panose="02020603050405020304" pitchFamily="18" charset="0"/>
              </a:rPr>
              <a:t>համար</a:t>
            </a:r>
            <a:endParaRPr lang="en-US" sz="1400" dirty="0">
              <a:solidFill>
                <a:prstClr val="white"/>
              </a:solidFill>
              <a:latin typeface="Gill Sans MT" panose="020B0502020104020203"/>
            </a:endParaRPr>
          </a:p>
        </p:txBody>
      </p:sp>
      <p:sp>
        <p:nvSpPr>
          <p:cNvPr id="45" name="TextBox 44">
            <a:extLst>
              <a:ext uri="{FF2B5EF4-FFF2-40B4-BE49-F238E27FC236}">
                <a16:creationId xmlns:a16="http://schemas.microsoft.com/office/drawing/2014/main" id="{21B56E49-7D88-490C-ACFE-1B584305CD2D}"/>
              </a:ext>
            </a:extLst>
          </p:cNvPr>
          <p:cNvSpPr txBox="1"/>
          <p:nvPr/>
        </p:nvSpPr>
        <p:spPr>
          <a:xfrm>
            <a:off x="2558927" y="1200949"/>
            <a:ext cx="2975113" cy="281103"/>
          </a:xfrm>
          <a:prstGeom prst="rect">
            <a:avLst/>
          </a:prstGeom>
          <a:noFill/>
        </p:spPr>
        <p:txBody>
          <a:bodyPr wrap="square">
            <a:spAutoFit/>
          </a:bodyPr>
          <a:lstStyle/>
          <a:p>
            <a:pPr>
              <a:lnSpc>
                <a:spcPts val="1400"/>
              </a:lnSpc>
            </a:pPr>
            <a:r>
              <a:rPr lang="en-US" b="1" dirty="0" err="1">
                <a:solidFill>
                  <a:prstClr val="white"/>
                </a:solidFill>
                <a:latin typeface="Times New Roman" panose="02020603050405020304" pitchFamily="18" charset="0"/>
                <a:ea typeface="Dela Gothic One" pitchFamily="34" charset="-122"/>
                <a:cs typeface="Times New Roman" panose="02020603050405020304" pitchFamily="18" charset="0"/>
              </a:rPr>
              <a:t>Թթվածնի</a:t>
            </a:r>
            <a:r>
              <a:rPr lang="en-US" b="1" dirty="0">
                <a:solidFill>
                  <a:prstClr val="white"/>
                </a:solidFill>
                <a:latin typeface="Times New Roman" panose="02020603050405020304" pitchFamily="18" charset="0"/>
                <a:ea typeface="Dela Gothic One" pitchFamily="34" charset="-122"/>
                <a:cs typeface="Times New Roman" panose="02020603050405020304" pitchFamily="18" charset="0"/>
              </a:rPr>
              <a:t> </a:t>
            </a:r>
            <a:r>
              <a:rPr lang="en-US" b="1" dirty="0" err="1">
                <a:solidFill>
                  <a:prstClr val="white"/>
                </a:solidFill>
                <a:latin typeface="Times New Roman" panose="02020603050405020304" pitchFamily="18" charset="0"/>
                <a:ea typeface="Dela Gothic One" pitchFamily="34" charset="-122"/>
                <a:cs typeface="Times New Roman" panose="02020603050405020304" pitchFamily="18" charset="0"/>
              </a:rPr>
              <a:t>փոխադրում</a:t>
            </a:r>
            <a:endParaRPr lang="en-US" b="1" dirty="0">
              <a:solidFill>
                <a:prstClr val="white"/>
              </a:solidFill>
              <a:latin typeface="Times New Roman" panose="02020603050405020304" pitchFamily="18" charset="0"/>
              <a:cs typeface="Times New Roman" panose="02020603050405020304" pitchFamily="18" charset="0"/>
            </a:endParaRPr>
          </a:p>
        </p:txBody>
      </p:sp>
      <p:sp>
        <p:nvSpPr>
          <p:cNvPr id="47" name="TextBox 46">
            <a:extLst>
              <a:ext uri="{FF2B5EF4-FFF2-40B4-BE49-F238E27FC236}">
                <a16:creationId xmlns:a16="http://schemas.microsoft.com/office/drawing/2014/main" id="{3E68E02A-F2C4-4607-843F-18BA100A5686}"/>
              </a:ext>
            </a:extLst>
          </p:cNvPr>
          <p:cNvSpPr txBox="1"/>
          <p:nvPr/>
        </p:nvSpPr>
        <p:spPr>
          <a:xfrm>
            <a:off x="2514600" y="2614498"/>
            <a:ext cx="2975113" cy="281103"/>
          </a:xfrm>
          <a:prstGeom prst="rect">
            <a:avLst/>
          </a:prstGeom>
          <a:noFill/>
        </p:spPr>
        <p:txBody>
          <a:bodyPr wrap="square">
            <a:spAutoFit/>
          </a:bodyPr>
          <a:lstStyle/>
          <a:p>
            <a:pPr>
              <a:lnSpc>
                <a:spcPts val="1400"/>
              </a:lnSpc>
            </a:pPr>
            <a:r>
              <a:rPr lang="hy-AM" b="1" dirty="0">
                <a:solidFill>
                  <a:prstClr val="white"/>
                </a:solidFill>
                <a:latin typeface="Times New Roman" panose="02020603050405020304" pitchFamily="18" charset="0"/>
                <a:ea typeface="Dela Gothic One" pitchFamily="34" charset="-122"/>
                <a:cs typeface="Times New Roman" panose="02020603050405020304" pitchFamily="18" charset="0"/>
              </a:rPr>
              <a:t>ԴՆԹ-ի սինթեզ</a:t>
            </a:r>
          </a:p>
        </p:txBody>
      </p:sp>
      <p:sp>
        <p:nvSpPr>
          <p:cNvPr id="48" name="TextBox 47">
            <a:extLst>
              <a:ext uri="{FF2B5EF4-FFF2-40B4-BE49-F238E27FC236}">
                <a16:creationId xmlns:a16="http://schemas.microsoft.com/office/drawing/2014/main" id="{1C25D26F-3366-408A-9106-696EC6226958}"/>
              </a:ext>
            </a:extLst>
          </p:cNvPr>
          <p:cNvSpPr txBox="1"/>
          <p:nvPr/>
        </p:nvSpPr>
        <p:spPr>
          <a:xfrm>
            <a:off x="2560917" y="2861908"/>
            <a:ext cx="4724401" cy="307777"/>
          </a:xfrm>
          <a:prstGeom prst="rect">
            <a:avLst/>
          </a:prstGeom>
          <a:noFill/>
        </p:spPr>
        <p:txBody>
          <a:bodyPr wrap="square">
            <a:spAutoFit/>
          </a:bodyPr>
          <a:lstStyle/>
          <a:p>
            <a:r>
              <a:rPr lang="en-US" sz="1400" dirty="0" err="1">
                <a:solidFill>
                  <a:prstClr val="white"/>
                </a:solidFill>
                <a:latin typeface="Times New Roman" panose="02020603050405020304" pitchFamily="18" charset="0"/>
                <a:cs typeface="Times New Roman" panose="02020603050405020304" pitchFamily="18" charset="0"/>
              </a:rPr>
              <a:t>Կարևոր</a:t>
            </a:r>
            <a:r>
              <a:rPr lang="en-US" sz="1400" dirty="0">
                <a:solidFill>
                  <a:prstClr val="white"/>
                </a:solidFill>
                <a:latin typeface="Times New Roman" panose="02020603050405020304" pitchFamily="18" charset="0"/>
                <a:cs typeface="Times New Roman" panose="02020603050405020304" pitchFamily="18" charset="0"/>
              </a:rPr>
              <a:t> է </a:t>
            </a:r>
            <a:r>
              <a:rPr lang="en-US" sz="1400" dirty="0" err="1">
                <a:solidFill>
                  <a:prstClr val="white"/>
                </a:solidFill>
                <a:latin typeface="Times New Roman" panose="02020603050405020304" pitchFamily="18" charset="0"/>
                <a:cs typeface="Times New Roman" panose="02020603050405020304" pitchFamily="18" charset="0"/>
              </a:rPr>
              <a:t>բջիջների</a:t>
            </a:r>
            <a:r>
              <a:rPr lang="en-US" sz="1400" dirty="0">
                <a:solidFill>
                  <a:prstClr val="white"/>
                </a:solidFill>
                <a:latin typeface="Times New Roman" panose="02020603050405020304" pitchFamily="18" charset="0"/>
                <a:cs typeface="Times New Roman" panose="02020603050405020304" pitchFamily="18" charset="0"/>
              </a:rPr>
              <a:t> </a:t>
            </a:r>
            <a:r>
              <a:rPr lang="en-US" sz="1400" dirty="0" err="1">
                <a:solidFill>
                  <a:prstClr val="white"/>
                </a:solidFill>
                <a:latin typeface="Times New Roman" panose="02020603050405020304" pitchFamily="18" charset="0"/>
                <a:cs typeface="Times New Roman" panose="02020603050405020304" pitchFamily="18" charset="0"/>
              </a:rPr>
              <a:t>աճի</a:t>
            </a:r>
            <a:r>
              <a:rPr lang="en-US" sz="1400" dirty="0">
                <a:solidFill>
                  <a:prstClr val="white"/>
                </a:solidFill>
                <a:latin typeface="Times New Roman" panose="02020603050405020304" pitchFamily="18" charset="0"/>
                <a:cs typeface="Times New Roman" panose="02020603050405020304" pitchFamily="18" charset="0"/>
              </a:rPr>
              <a:t> և </a:t>
            </a:r>
            <a:r>
              <a:rPr lang="en-US" sz="1400" dirty="0" err="1">
                <a:solidFill>
                  <a:prstClr val="white"/>
                </a:solidFill>
                <a:latin typeface="Times New Roman" panose="02020603050405020304" pitchFamily="18" charset="0"/>
                <a:cs typeface="Times New Roman" panose="02020603050405020304" pitchFamily="18" charset="0"/>
              </a:rPr>
              <a:t>վերականգնման</a:t>
            </a:r>
            <a:r>
              <a:rPr lang="en-US" sz="1400" dirty="0">
                <a:solidFill>
                  <a:prstClr val="white"/>
                </a:solidFill>
                <a:latin typeface="Times New Roman" panose="02020603050405020304" pitchFamily="18" charset="0"/>
                <a:cs typeface="Times New Roman" panose="02020603050405020304" pitchFamily="18" charset="0"/>
              </a:rPr>
              <a:t> </a:t>
            </a:r>
            <a:r>
              <a:rPr lang="en-US" sz="1400" dirty="0" err="1">
                <a:solidFill>
                  <a:prstClr val="white"/>
                </a:solidFill>
                <a:latin typeface="Times New Roman" panose="02020603050405020304" pitchFamily="18" charset="0"/>
                <a:cs typeface="Times New Roman" panose="02020603050405020304" pitchFamily="18" charset="0"/>
              </a:rPr>
              <a:t>համար</a:t>
            </a:r>
            <a:endParaRPr lang="en-US" sz="1400" dirty="0">
              <a:solidFill>
                <a:prstClr val="white"/>
              </a:solidFill>
              <a:latin typeface="Times New Roman" panose="02020603050405020304" pitchFamily="18" charset="0"/>
              <a:cs typeface="Times New Roman" panose="02020603050405020304" pitchFamily="18" charset="0"/>
            </a:endParaRPr>
          </a:p>
        </p:txBody>
      </p:sp>
      <p:sp>
        <p:nvSpPr>
          <p:cNvPr id="50" name="TextBox 49">
            <a:extLst>
              <a:ext uri="{FF2B5EF4-FFF2-40B4-BE49-F238E27FC236}">
                <a16:creationId xmlns:a16="http://schemas.microsoft.com/office/drawing/2014/main" id="{16AF3497-377C-4C83-9FC9-C0B546C4B87F}"/>
              </a:ext>
            </a:extLst>
          </p:cNvPr>
          <p:cNvSpPr txBox="1"/>
          <p:nvPr/>
        </p:nvSpPr>
        <p:spPr>
          <a:xfrm>
            <a:off x="2514600" y="3996304"/>
            <a:ext cx="3581401" cy="281103"/>
          </a:xfrm>
          <a:prstGeom prst="rect">
            <a:avLst/>
          </a:prstGeom>
          <a:noFill/>
        </p:spPr>
        <p:txBody>
          <a:bodyPr wrap="square">
            <a:spAutoFit/>
          </a:bodyPr>
          <a:lstStyle/>
          <a:p>
            <a:pPr>
              <a:lnSpc>
                <a:spcPts val="1400"/>
              </a:lnSpc>
            </a:pPr>
            <a:r>
              <a:rPr lang="hy-AM" b="1" dirty="0">
                <a:solidFill>
                  <a:prstClr val="white"/>
                </a:solidFill>
                <a:latin typeface="Times New Roman" panose="02020603050405020304" pitchFamily="18" charset="0"/>
                <a:ea typeface="Dela Gothic One" pitchFamily="34" charset="-122"/>
                <a:cs typeface="Times New Roman" panose="02020603050405020304" pitchFamily="18" charset="0"/>
              </a:rPr>
              <a:t>Էներգիայի արտադրություն</a:t>
            </a:r>
          </a:p>
        </p:txBody>
      </p:sp>
      <p:sp>
        <p:nvSpPr>
          <p:cNvPr id="51" name="TextBox 50">
            <a:extLst>
              <a:ext uri="{FF2B5EF4-FFF2-40B4-BE49-F238E27FC236}">
                <a16:creationId xmlns:a16="http://schemas.microsoft.com/office/drawing/2014/main" id="{067A6F03-7034-456C-88AD-8E0AFEB9F133}"/>
              </a:ext>
            </a:extLst>
          </p:cNvPr>
          <p:cNvSpPr txBox="1"/>
          <p:nvPr/>
        </p:nvSpPr>
        <p:spPr>
          <a:xfrm>
            <a:off x="2514599" y="4268468"/>
            <a:ext cx="4724401" cy="523220"/>
          </a:xfrm>
          <a:prstGeom prst="rect">
            <a:avLst/>
          </a:prstGeom>
          <a:noFill/>
        </p:spPr>
        <p:txBody>
          <a:bodyPr wrap="square">
            <a:spAutoFit/>
          </a:bodyPr>
          <a:lstStyle/>
          <a:p>
            <a:r>
              <a:rPr lang="en-US" sz="1400" dirty="0" err="1">
                <a:solidFill>
                  <a:prstClr val="white"/>
                </a:solidFill>
                <a:latin typeface="Times New Roman" panose="02020603050405020304" pitchFamily="18" charset="0"/>
                <a:cs typeface="Times New Roman" panose="02020603050405020304" pitchFamily="18" charset="0"/>
              </a:rPr>
              <a:t>Մասնակցում</a:t>
            </a:r>
            <a:r>
              <a:rPr lang="en-US" sz="1400" dirty="0">
                <a:solidFill>
                  <a:prstClr val="white"/>
                </a:solidFill>
                <a:latin typeface="Times New Roman" panose="02020603050405020304" pitchFamily="18" charset="0"/>
                <a:cs typeface="Times New Roman" panose="02020603050405020304" pitchFamily="18" charset="0"/>
              </a:rPr>
              <a:t> է </a:t>
            </a:r>
            <a:r>
              <a:rPr lang="en-US" sz="1400" dirty="0" err="1">
                <a:solidFill>
                  <a:prstClr val="white"/>
                </a:solidFill>
                <a:latin typeface="Times New Roman" panose="02020603050405020304" pitchFamily="18" charset="0"/>
                <a:cs typeface="Times New Roman" panose="02020603050405020304" pitchFamily="18" charset="0"/>
              </a:rPr>
              <a:t>բջջային</a:t>
            </a:r>
            <a:r>
              <a:rPr lang="en-US" sz="1400" dirty="0">
                <a:solidFill>
                  <a:prstClr val="white"/>
                </a:solidFill>
                <a:latin typeface="Times New Roman" panose="02020603050405020304" pitchFamily="18" charset="0"/>
                <a:cs typeface="Times New Roman" panose="02020603050405020304" pitchFamily="18" charset="0"/>
              </a:rPr>
              <a:t> </a:t>
            </a:r>
            <a:r>
              <a:rPr lang="en-US" sz="1400" dirty="0" err="1">
                <a:solidFill>
                  <a:prstClr val="white"/>
                </a:solidFill>
                <a:latin typeface="Times New Roman" panose="02020603050405020304" pitchFamily="18" charset="0"/>
                <a:cs typeface="Times New Roman" panose="02020603050405020304" pitchFamily="18" charset="0"/>
              </a:rPr>
              <a:t>էներգիայի</a:t>
            </a:r>
            <a:r>
              <a:rPr lang="en-US" sz="1400" dirty="0">
                <a:solidFill>
                  <a:prstClr val="white"/>
                </a:solidFill>
                <a:latin typeface="Times New Roman" panose="02020603050405020304" pitchFamily="18" charset="0"/>
                <a:cs typeface="Times New Roman" panose="02020603050405020304" pitchFamily="18" charset="0"/>
              </a:rPr>
              <a:t> </a:t>
            </a:r>
            <a:r>
              <a:rPr lang="en-US" sz="1400" dirty="0" err="1">
                <a:solidFill>
                  <a:prstClr val="white"/>
                </a:solidFill>
                <a:latin typeface="Times New Roman" panose="02020603050405020304" pitchFamily="18" charset="0"/>
                <a:cs typeface="Times New Roman" panose="02020603050405020304" pitchFamily="18" charset="0"/>
              </a:rPr>
              <a:t>արտադրությանը</a:t>
            </a:r>
            <a:r>
              <a:rPr lang="en-US" sz="1400" dirty="0">
                <a:solidFill>
                  <a:prstClr val="white"/>
                </a:solidFill>
                <a:latin typeface="Times New Roman" panose="02020603050405020304" pitchFamily="18" charset="0"/>
                <a:cs typeface="Times New Roman" panose="02020603050405020304" pitchFamily="18" charset="0"/>
              </a:rPr>
              <a:t> </a:t>
            </a:r>
            <a:r>
              <a:rPr lang="en-US" sz="1400" dirty="0" err="1">
                <a:solidFill>
                  <a:prstClr val="white"/>
                </a:solidFill>
                <a:latin typeface="Times New Roman" panose="02020603050405020304" pitchFamily="18" charset="0"/>
                <a:cs typeface="Times New Roman" panose="02020603050405020304" pitchFamily="18" charset="0"/>
              </a:rPr>
              <a:t>բջջային</a:t>
            </a:r>
            <a:r>
              <a:rPr lang="en-US" sz="1400" dirty="0">
                <a:solidFill>
                  <a:prstClr val="white"/>
                </a:solidFill>
                <a:latin typeface="Times New Roman" panose="02020603050405020304" pitchFamily="18" charset="0"/>
                <a:cs typeface="Times New Roman" panose="02020603050405020304" pitchFamily="18" charset="0"/>
              </a:rPr>
              <a:t> </a:t>
            </a:r>
            <a:r>
              <a:rPr lang="en-US" sz="1400" dirty="0" err="1">
                <a:solidFill>
                  <a:prstClr val="white"/>
                </a:solidFill>
                <a:latin typeface="Times New Roman" panose="02020603050405020304" pitchFamily="18" charset="0"/>
                <a:cs typeface="Times New Roman" panose="02020603050405020304" pitchFamily="18" charset="0"/>
              </a:rPr>
              <a:t>մակարդակում</a:t>
            </a:r>
            <a:endParaRPr lang="en-US" sz="1400" dirty="0">
              <a:solidFill>
                <a:prstClr val="white"/>
              </a:solidFill>
              <a:latin typeface="Times New Roman" panose="02020603050405020304" pitchFamily="18" charset="0"/>
              <a:cs typeface="Times New Roman" panose="02020603050405020304" pitchFamily="18" charset="0"/>
            </a:endParaRPr>
          </a:p>
        </p:txBody>
      </p:sp>
      <p:sp>
        <p:nvSpPr>
          <p:cNvPr id="53" name="TextBox 52">
            <a:extLst>
              <a:ext uri="{FF2B5EF4-FFF2-40B4-BE49-F238E27FC236}">
                <a16:creationId xmlns:a16="http://schemas.microsoft.com/office/drawing/2014/main" id="{02A83F58-4C07-4384-A4FE-32020A436F37}"/>
              </a:ext>
            </a:extLst>
          </p:cNvPr>
          <p:cNvSpPr txBox="1"/>
          <p:nvPr/>
        </p:nvSpPr>
        <p:spPr>
          <a:xfrm>
            <a:off x="2558927" y="5376160"/>
            <a:ext cx="3581401" cy="281103"/>
          </a:xfrm>
          <a:prstGeom prst="rect">
            <a:avLst/>
          </a:prstGeom>
          <a:noFill/>
        </p:spPr>
        <p:txBody>
          <a:bodyPr wrap="square">
            <a:spAutoFit/>
          </a:bodyPr>
          <a:lstStyle/>
          <a:p>
            <a:pPr>
              <a:lnSpc>
                <a:spcPts val="1400"/>
              </a:lnSpc>
            </a:pPr>
            <a:r>
              <a:rPr lang="hy-AM" b="1" dirty="0">
                <a:solidFill>
                  <a:prstClr val="white"/>
                </a:solidFill>
                <a:latin typeface="Times New Roman" panose="02020603050405020304" pitchFamily="18" charset="0"/>
                <a:ea typeface="Dela Gothic One" pitchFamily="34" charset="-122"/>
                <a:cs typeface="Times New Roman" panose="02020603050405020304" pitchFamily="18" charset="0"/>
              </a:rPr>
              <a:t>Իմունային համակարգ</a:t>
            </a:r>
          </a:p>
        </p:txBody>
      </p:sp>
      <p:sp>
        <p:nvSpPr>
          <p:cNvPr id="54" name="TextBox 53">
            <a:extLst>
              <a:ext uri="{FF2B5EF4-FFF2-40B4-BE49-F238E27FC236}">
                <a16:creationId xmlns:a16="http://schemas.microsoft.com/office/drawing/2014/main" id="{632D6C4F-1A50-405D-9434-6A5D3F4F9D6D}"/>
              </a:ext>
            </a:extLst>
          </p:cNvPr>
          <p:cNvSpPr txBox="1"/>
          <p:nvPr/>
        </p:nvSpPr>
        <p:spPr>
          <a:xfrm>
            <a:off x="2560917" y="5657052"/>
            <a:ext cx="4724401" cy="523220"/>
          </a:xfrm>
          <a:prstGeom prst="rect">
            <a:avLst/>
          </a:prstGeom>
          <a:noFill/>
        </p:spPr>
        <p:txBody>
          <a:bodyPr wrap="square">
            <a:spAutoFit/>
          </a:bodyPr>
          <a:lstStyle/>
          <a:p>
            <a:r>
              <a:rPr lang="en-US" sz="1400" dirty="0" err="1">
                <a:solidFill>
                  <a:prstClr val="white"/>
                </a:solidFill>
                <a:latin typeface="Times New Roman" panose="02020603050405020304" pitchFamily="18" charset="0"/>
                <a:cs typeface="Times New Roman" panose="02020603050405020304" pitchFamily="18" charset="0"/>
              </a:rPr>
              <a:t>Աջակցում</a:t>
            </a:r>
            <a:r>
              <a:rPr lang="en-US" sz="1400" dirty="0">
                <a:solidFill>
                  <a:prstClr val="white"/>
                </a:solidFill>
                <a:latin typeface="Times New Roman" panose="02020603050405020304" pitchFamily="18" charset="0"/>
                <a:cs typeface="Times New Roman" panose="02020603050405020304" pitchFamily="18" charset="0"/>
              </a:rPr>
              <a:t> է </a:t>
            </a:r>
            <a:r>
              <a:rPr lang="en-US" sz="1400" dirty="0" err="1">
                <a:solidFill>
                  <a:prstClr val="white"/>
                </a:solidFill>
                <a:latin typeface="Times New Roman" panose="02020603050405020304" pitchFamily="18" charset="0"/>
                <a:cs typeface="Times New Roman" panose="02020603050405020304" pitchFamily="18" charset="0"/>
              </a:rPr>
              <a:t>իմունային</a:t>
            </a:r>
            <a:r>
              <a:rPr lang="en-US" sz="1400" dirty="0">
                <a:solidFill>
                  <a:prstClr val="white"/>
                </a:solidFill>
                <a:latin typeface="Times New Roman" panose="02020603050405020304" pitchFamily="18" charset="0"/>
                <a:cs typeface="Times New Roman" panose="02020603050405020304" pitchFamily="18" charset="0"/>
              </a:rPr>
              <a:t> </a:t>
            </a:r>
            <a:r>
              <a:rPr lang="en-US" sz="1400" dirty="0" err="1">
                <a:solidFill>
                  <a:prstClr val="white"/>
                </a:solidFill>
                <a:latin typeface="Times New Roman" panose="02020603050405020304" pitchFamily="18" charset="0"/>
                <a:cs typeface="Times New Roman" panose="02020603050405020304" pitchFamily="18" charset="0"/>
              </a:rPr>
              <a:t>համակարգի</a:t>
            </a:r>
            <a:r>
              <a:rPr lang="en-US" sz="1400" dirty="0">
                <a:solidFill>
                  <a:prstClr val="white"/>
                </a:solidFill>
                <a:latin typeface="Times New Roman" panose="02020603050405020304" pitchFamily="18" charset="0"/>
                <a:cs typeface="Times New Roman" panose="02020603050405020304" pitchFamily="18" charset="0"/>
              </a:rPr>
              <a:t> </a:t>
            </a:r>
            <a:r>
              <a:rPr lang="en-US" sz="1400" dirty="0" err="1">
                <a:solidFill>
                  <a:prstClr val="white"/>
                </a:solidFill>
                <a:latin typeface="Times New Roman" panose="02020603050405020304" pitchFamily="18" charset="0"/>
                <a:cs typeface="Times New Roman" panose="02020603050405020304" pitchFamily="18" charset="0"/>
              </a:rPr>
              <a:t>պատշաճ</a:t>
            </a:r>
            <a:r>
              <a:rPr lang="en-US" sz="1400" dirty="0">
                <a:solidFill>
                  <a:prstClr val="white"/>
                </a:solidFill>
                <a:latin typeface="Times New Roman" panose="02020603050405020304" pitchFamily="18" charset="0"/>
                <a:cs typeface="Times New Roman" panose="02020603050405020304" pitchFamily="18" charset="0"/>
              </a:rPr>
              <a:t> </a:t>
            </a:r>
            <a:r>
              <a:rPr lang="en-US" sz="1400" dirty="0" err="1">
                <a:solidFill>
                  <a:prstClr val="white"/>
                </a:solidFill>
                <a:latin typeface="Times New Roman" panose="02020603050405020304" pitchFamily="18" charset="0"/>
                <a:cs typeface="Times New Roman" panose="02020603050405020304" pitchFamily="18" charset="0"/>
              </a:rPr>
              <a:t>գործառույթին</a:t>
            </a:r>
            <a:endParaRPr lang="en-US" sz="1400" dirty="0">
              <a:solidFill>
                <a:prstClr val="white"/>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B8EF1BCB-503D-438E-B16B-5C137509C5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1445" y="999382"/>
            <a:ext cx="962159" cy="5325218"/>
          </a:xfrm>
          <a:prstGeom prst="rect">
            <a:avLst/>
          </a:prstGeom>
        </p:spPr>
      </p:pic>
    </p:spTree>
    <p:extLst>
      <p:ext uri="{BB962C8B-B14F-4D97-AF65-F5344CB8AC3E}">
        <p14:creationId xmlns:p14="http://schemas.microsoft.com/office/powerpoint/2010/main" val="204785641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8" name="Shape 5">
            <a:extLst>
              <a:ext uri="{FF2B5EF4-FFF2-40B4-BE49-F238E27FC236}">
                <a16:creationId xmlns:a16="http://schemas.microsoft.com/office/drawing/2014/main" id="{A9FAEA81-72C0-4F98-9942-381879539B06}"/>
              </a:ext>
            </a:extLst>
          </p:cNvPr>
          <p:cNvSpPr/>
          <p:nvPr/>
        </p:nvSpPr>
        <p:spPr>
          <a:xfrm>
            <a:off x="6510350" y="2611959"/>
            <a:ext cx="3832107" cy="3655537"/>
          </a:xfrm>
          <a:prstGeom prst="roundRect">
            <a:avLst>
              <a:gd name="adj" fmla="val 5639"/>
            </a:avLst>
          </a:prstGeom>
          <a:solidFill>
            <a:srgbClr val="937571"/>
          </a:solidFill>
          <a:ln>
            <a:solidFill>
              <a:srgbClr val="B6837F"/>
            </a:solidFill>
          </a:ln>
        </p:spPr>
        <p:style>
          <a:lnRef idx="1">
            <a:schemeClr val="accent1"/>
          </a:lnRef>
          <a:fillRef idx="3">
            <a:schemeClr val="accent1"/>
          </a:fillRef>
          <a:effectRef idx="2">
            <a:schemeClr val="accent1"/>
          </a:effectRef>
          <a:fontRef idx="minor">
            <a:schemeClr val="lt1"/>
          </a:fontRef>
        </p:style>
      </p:sp>
      <p:sp>
        <p:nvSpPr>
          <p:cNvPr id="53" name="TextBox 52">
            <a:extLst>
              <a:ext uri="{FF2B5EF4-FFF2-40B4-BE49-F238E27FC236}">
                <a16:creationId xmlns:a16="http://schemas.microsoft.com/office/drawing/2014/main" id="{02A83F58-4C07-4384-A4FE-32020A436F37}"/>
              </a:ext>
            </a:extLst>
          </p:cNvPr>
          <p:cNvSpPr txBox="1"/>
          <p:nvPr/>
        </p:nvSpPr>
        <p:spPr>
          <a:xfrm>
            <a:off x="6902950" y="2076555"/>
            <a:ext cx="3581401" cy="299121"/>
          </a:xfrm>
          <a:prstGeom prst="rect">
            <a:avLst/>
          </a:prstGeom>
          <a:noFill/>
        </p:spPr>
        <p:txBody>
          <a:bodyPr wrap="square">
            <a:spAutoFit/>
          </a:bodyPr>
          <a:lstStyle/>
          <a:p>
            <a:pPr>
              <a:lnSpc>
                <a:spcPts val="1400"/>
              </a:lnSpc>
              <a:defRPr/>
            </a:pPr>
            <a:r>
              <a:rPr lang="hy-AM" sz="2400" b="1" dirty="0">
                <a:solidFill>
                  <a:srgbClr val="B54C2D"/>
                </a:solidFill>
                <a:latin typeface="Times New Roman" panose="02020603050405020304" pitchFamily="18" charset="0"/>
                <a:ea typeface="Libre Baskerville Bold" pitchFamily="34" charset="-122"/>
                <a:cs typeface="Times New Roman" panose="02020603050405020304" pitchFamily="18" charset="0"/>
              </a:rPr>
              <a:t>Երկաթի ավելցուկ</a:t>
            </a:r>
          </a:p>
        </p:txBody>
      </p:sp>
      <p:pic>
        <p:nvPicPr>
          <p:cNvPr id="16" name="Image 0" descr="preencoded.png">
            <a:extLst>
              <a:ext uri="{FF2B5EF4-FFF2-40B4-BE49-F238E27FC236}">
                <a16:creationId xmlns:a16="http://schemas.microsoft.com/office/drawing/2014/main" id="{D2D5ED5A-4D8F-4220-9A5A-77FC78BEF95A}"/>
              </a:ext>
            </a:extLst>
          </p:cNvPr>
          <p:cNvPicPr>
            <a:picLocks noChangeAspect="1"/>
          </p:cNvPicPr>
          <p:nvPr/>
        </p:nvPicPr>
        <p:blipFill>
          <a:blip r:embed="rId2"/>
          <a:stretch>
            <a:fillRect/>
          </a:stretch>
        </p:blipFill>
        <p:spPr>
          <a:xfrm>
            <a:off x="1524000" y="0"/>
            <a:ext cx="9144000" cy="1480308"/>
          </a:xfrm>
          <a:prstGeom prst="rect">
            <a:avLst/>
          </a:prstGeom>
        </p:spPr>
      </p:pic>
      <p:sp>
        <p:nvSpPr>
          <p:cNvPr id="18" name="TextBox 17">
            <a:extLst>
              <a:ext uri="{FF2B5EF4-FFF2-40B4-BE49-F238E27FC236}">
                <a16:creationId xmlns:a16="http://schemas.microsoft.com/office/drawing/2014/main" id="{B2E15740-0E95-42C2-B26A-A61999ACFB07}"/>
              </a:ext>
            </a:extLst>
          </p:cNvPr>
          <p:cNvSpPr txBox="1"/>
          <p:nvPr/>
        </p:nvSpPr>
        <p:spPr>
          <a:xfrm>
            <a:off x="4495800" y="61094"/>
            <a:ext cx="3357464" cy="1307537"/>
          </a:xfrm>
          <a:prstGeom prst="rect">
            <a:avLst/>
          </a:prstGeom>
          <a:noFill/>
        </p:spPr>
        <p:txBody>
          <a:bodyPr wrap="square">
            <a:spAutoFit/>
          </a:bodyPr>
          <a:lstStyle/>
          <a:p>
            <a:pPr algn="ctr">
              <a:lnSpc>
                <a:spcPct val="150000"/>
              </a:lnSpc>
              <a:defRPr/>
            </a:pPr>
            <a:r>
              <a:rPr lang="hy-AM" sz="2800" b="1" dirty="0">
                <a:solidFill>
                  <a:prstClr val="white"/>
                </a:solidFill>
                <a:latin typeface="Times New Roman" panose="02020603050405020304" pitchFamily="18" charset="0"/>
                <a:cs typeface="Times New Roman" panose="02020603050405020304" pitchFamily="18" charset="0"/>
              </a:rPr>
              <a:t>Երկաթի հոմեոստազ</a:t>
            </a:r>
            <a:endParaRPr lang="en-US" sz="2800" dirty="0">
              <a:solidFill>
                <a:srgbClr val="4D1434"/>
              </a:solidFill>
              <a:latin typeface="Times New Roman" panose="02020603050405020304" pitchFamily="18" charset="0"/>
              <a:cs typeface="Times New Roman" panose="02020603050405020304" pitchFamily="18" charset="0"/>
            </a:endParaRPr>
          </a:p>
        </p:txBody>
      </p:sp>
      <p:sp>
        <p:nvSpPr>
          <p:cNvPr id="19" name="Shape 5">
            <a:extLst>
              <a:ext uri="{FF2B5EF4-FFF2-40B4-BE49-F238E27FC236}">
                <a16:creationId xmlns:a16="http://schemas.microsoft.com/office/drawing/2014/main" id="{85CA79E8-A69D-4D01-BC3E-FD8E3D17BA6B}"/>
              </a:ext>
            </a:extLst>
          </p:cNvPr>
          <p:cNvSpPr/>
          <p:nvPr/>
        </p:nvSpPr>
        <p:spPr>
          <a:xfrm>
            <a:off x="1849547" y="2611960"/>
            <a:ext cx="3832107" cy="3655537"/>
          </a:xfrm>
          <a:prstGeom prst="roundRect">
            <a:avLst>
              <a:gd name="adj" fmla="val 5639"/>
            </a:avLst>
          </a:prstGeom>
          <a:solidFill>
            <a:srgbClr val="8C5956"/>
          </a:solidFill>
          <a:ln>
            <a:solidFill>
              <a:srgbClr val="532C29"/>
            </a:solidFill>
          </a:ln>
        </p:spPr>
        <p:style>
          <a:lnRef idx="1">
            <a:schemeClr val="accent1"/>
          </a:lnRef>
          <a:fillRef idx="3">
            <a:schemeClr val="accent1"/>
          </a:fillRef>
          <a:effectRef idx="2">
            <a:schemeClr val="accent1"/>
          </a:effectRef>
          <a:fontRef idx="minor">
            <a:schemeClr val="lt1"/>
          </a:fontRef>
        </p:style>
      </p:sp>
      <p:sp>
        <p:nvSpPr>
          <p:cNvPr id="22" name="TextBox 21">
            <a:extLst>
              <a:ext uri="{FF2B5EF4-FFF2-40B4-BE49-F238E27FC236}">
                <a16:creationId xmlns:a16="http://schemas.microsoft.com/office/drawing/2014/main" id="{DF2102C1-5C60-4668-A28C-6748A3EF6529}"/>
              </a:ext>
            </a:extLst>
          </p:cNvPr>
          <p:cNvSpPr txBox="1"/>
          <p:nvPr/>
        </p:nvSpPr>
        <p:spPr>
          <a:xfrm>
            <a:off x="2286403" y="2100397"/>
            <a:ext cx="3581401" cy="299121"/>
          </a:xfrm>
          <a:prstGeom prst="rect">
            <a:avLst/>
          </a:prstGeom>
          <a:noFill/>
        </p:spPr>
        <p:txBody>
          <a:bodyPr wrap="square">
            <a:spAutoFit/>
          </a:bodyPr>
          <a:lstStyle/>
          <a:p>
            <a:pPr>
              <a:lnSpc>
                <a:spcPts val="1400"/>
              </a:lnSpc>
              <a:defRPr/>
            </a:pPr>
            <a:r>
              <a:rPr lang="hy-AM" sz="2400" b="1" dirty="0">
                <a:solidFill>
                  <a:srgbClr val="B54C2D"/>
                </a:solidFill>
                <a:latin typeface="Times New Roman" panose="02020603050405020304" pitchFamily="18" charset="0"/>
                <a:ea typeface="Libre Baskerville Bold" pitchFamily="34" charset="-122"/>
                <a:cs typeface="Times New Roman" panose="02020603050405020304" pitchFamily="18" charset="0"/>
              </a:rPr>
              <a:t>Երկաթի</a:t>
            </a:r>
            <a:r>
              <a:rPr lang="hy-AM" sz="2400" b="1" dirty="0">
                <a:solidFill>
                  <a:prstClr val="black"/>
                </a:solidFill>
                <a:latin typeface="Times New Roman" panose="02020603050405020304" pitchFamily="18" charset="0"/>
                <a:ea typeface="Dela Gothic One" pitchFamily="34" charset="-122"/>
                <a:cs typeface="Times New Roman" panose="02020603050405020304" pitchFamily="18" charset="0"/>
              </a:rPr>
              <a:t> </a:t>
            </a:r>
            <a:r>
              <a:rPr lang="hy-AM" sz="2400" b="1" dirty="0">
                <a:solidFill>
                  <a:srgbClr val="B54C2D"/>
                </a:solidFill>
                <a:latin typeface="Times New Roman" panose="02020603050405020304" pitchFamily="18" charset="0"/>
                <a:ea typeface="Libre Baskerville Bold" pitchFamily="34" charset="-122"/>
                <a:cs typeface="Times New Roman" panose="02020603050405020304" pitchFamily="18" charset="0"/>
              </a:rPr>
              <a:t>պակաս</a:t>
            </a:r>
          </a:p>
        </p:txBody>
      </p:sp>
      <p:pic>
        <p:nvPicPr>
          <p:cNvPr id="23" name="Image 1" descr="preencoded.png">
            <a:extLst>
              <a:ext uri="{FF2B5EF4-FFF2-40B4-BE49-F238E27FC236}">
                <a16:creationId xmlns:a16="http://schemas.microsoft.com/office/drawing/2014/main" id="{C127EFB8-FC67-41C9-8774-86DA771119B7}"/>
              </a:ext>
            </a:extLst>
          </p:cNvPr>
          <p:cNvPicPr>
            <a:picLocks noChangeAspect="1"/>
          </p:cNvPicPr>
          <p:nvPr/>
        </p:nvPicPr>
        <p:blipFill>
          <a:blip r:embed="rId3"/>
          <a:stretch>
            <a:fillRect/>
          </a:stretch>
        </p:blipFill>
        <p:spPr>
          <a:xfrm>
            <a:off x="1768636" y="2046736"/>
            <a:ext cx="446200" cy="356874"/>
          </a:xfrm>
          <a:prstGeom prst="rect">
            <a:avLst/>
          </a:prstGeom>
        </p:spPr>
      </p:pic>
      <p:pic>
        <p:nvPicPr>
          <p:cNvPr id="24" name="Image 1" descr="preencoded.png">
            <a:extLst>
              <a:ext uri="{FF2B5EF4-FFF2-40B4-BE49-F238E27FC236}">
                <a16:creationId xmlns:a16="http://schemas.microsoft.com/office/drawing/2014/main" id="{0029BF3E-EB15-45C5-B3B5-85669E0E9711}"/>
              </a:ext>
            </a:extLst>
          </p:cNvPr>
          <p:cNvPicPr>
            <a:picLocks noChangeAspect="1"/>
          </p:cNvPicPr>
          <p:nvPr/>
        </p:nvPicPr>
        <p:blipFill>
          <a:blip r:embed="rId3"/>
          <a:stretch>
            <a:fillRect/>
          </a:stretch>
        </p:blipFill>
        <p:spPr>
          <a:xfrm>
            <a:off x="6455907" y="2046736"/>
            <a:ext cx="422749" cy="338118"/>
          </a:xfrm>
          <a:prstGeom prst="rect">
            <a:avLst/>
          </a:prstGeom>
        </p:spPr>
      </p:pic>
      <p:sp>
        <p:nvSpPr>
          <p:cNvPr id="26" name="Text 2">
            <a:extLst>
              <a:ext uri="{FF2B5EF4-FFF2-40B4-BE49-F238E27FC236}">
                <a16:creationId xmlns:a16="http://schemas.microsoft.com/office/drawing/2014/main" id="{4BA212BB-D2AB-4C6F-87B8-B5406A46F686}"/>
              </a:ext>
            </a:extLst>
          </p:cNvPr>
          <p:cNvSpPr/>
          <p:nvPr/>
        </p:nvSpPr>
        <p:spPr>
          <a:xfrm>
            <a:off x="1991736" y="2819401"/>
            <a:ext cx="3547726" cy="2679145"/>
          </a:xfrm>
          <a:prstGeom prst="rect">
            <a:avLst/>
          </a:prstGeom>
          <a:noFill/>
          <a:ln/>
        </p:spPr>
        <p:txBody>
          <a:bodyPr wrap="square" lIns="0" tIns="0" rIns="0" bIns="0" rtlCol="0" anchor="t"/>
          <a:lstStyle/>
          <a:p>
            <a:pPr marL="342900" indent="-342900">
              <a:lnSpc>
                <a:spcPts val="2500"/>
              </a:lnSpc>
              <a:buSzPct val="100000"/>
              <a:buFontTx/>
              <a:buChar char="•"/>
            </a:pPr>
            <a:r>
              <a:rPr lang="en-US" sz="1600" b="1" dirty="0">
                <a:solidFill>
                  <a:prstClr val="white"/>
                </a:solidFill>
                <a:latin typeface="Times New Roman" panose="02020603050405020304" pitchFamily="18" charset="0"/>
                <a:ea typeface="Libre Baskerville" pitchFamily="34" charset="-122"/>
                <a:cs typeface="Times New Roman" panose="02020603050405020304" pitchFamily="18" charset="0"/>
              </a:rPr>
              <a:t>Երկաթ պակասորդային անեմիա՝ </a:t>
            </a:r>
            <a:r>
              <a:rPr lang="en-US" sz="1600" dirty="0">
                <a:solidFill>
                  <a:prstClr val="white"/>
                </a:solidFill>
                <a:latin typeface="Times New Roman" panose="02020603050405020304" pitchFamily="18" charset="0"/>
                <a:ea typeface="Libre Baskerville" pitchFamily="34" charset="-122"/>
                <a:cs typeface="Times New Roman" panose="02020603050405020304" pitchFamily="18" charset="0"/>
              </a:rPr>
              <a:t>թուլություն, գունատություն, շնչարգելություն</a:t>
            </a:r>
            <a:endParaRPr lang="hy-AM" sz="1600" dirty="0">
              <a:solidFill>
                <a:prstClr val="white"/>
              </a:solidFill>
              <a:latin typeface="Times New Roman" panose="02020603050405020304" pitchFamily="18" charset="0"/>
              <a:ea typeface="Libre Baskerville" pitchFamily="34" charset="-122"/>
              <a:cs typeface="Times New Roman" panose="02020603050405020304" pitchFamily="18" charset="0"/>
            </a:endParaRPr>
          </a:p>
          <a:p>
            <a:pPr>
              <a:lnSpc>
                <a:spcPts val="2500"/>
              </a:lnSpc>
              <a:buSzPct val="100000"/>
            </a:pPr>
            <a:endParaRPr lang="en-US" sz="1600" b="1" dirty="0">
              <a:solidFill>
                <a:prstClr val="white"/>
              </a:solidFill>
              <a:latin typeface="Times New Roman" panose="02020603050405020304" pitchFamily="18" charset="0"/>
              <a:cs typeface="Times New Roman" panose="02020603050405020304" pitchFamily="18" charset="0"/>
            </a:endParaRPr>
          </a:p>
          <a:p>
            <a:pPr marL="342900" indent="-342900">
              <a:lnSpc>
                <a:spcPts val="2500"/>
              </a:lnSpc>
              <a:buSzPct val="100000"/>
              <a:buFontTx/>
              <a:buChar char="•"/>
            </a:pPr>
            <a:r>
              <a:rPr lang="en-US" sz="1600" b="1" dirty="0">
                <a:solidFill>
                  <a:prstClr val="white"/>
                </a:solidFill>
                <a:latin typeface="Times New Roman" panose="02020603050405020304" pitchFamily="18" charset="0"/>
                <a:ea typeface="Libre Baskerville" pitchFamily="34" charset="-122"/>
                <a:cs typeface="Times New Roman" panose="02020603050405020304" pitchFamily="18" charset="0"/>
              </a:rPr>
              <a:t>Ճանաչողական ֆունկցիայի նվազում, </a:t>
            </a:r>
            <a:r>
              <a:rPr lang="en-US" sz="1600" dirty="0">
                <a:solidFill>
                  <a:prstClr val="white"/>
                </a:solidFill>
                <a:latin typeface="Times New Roman" panose="02020603050405020304" pitchFamily="18" charset="0"/>
                <a:ea typeface="Libre Baskerville" pitchFamily="34" charset="-122"/>
                <a:cs typeface="Times New Roman" panose="02020603050405020304" pitchFamily="18" charset="0"/>
              </a:rPr>
              <a:t>հատկապես երեխաների մոտ</a:t>
            </a:r>
            <a:endParaRPr lang="hy-AM" sz="1600" dirty="0">
              <a:solidFill>
                <a:prstClr val="white"/>
              </a:solidFill>
              <a:latin typeface="Times New Roman" panose="02020603050405020304" pitchFamily="18" charset="0"/>
              <a:ea typeface="Libre Baskerville" pitchFamily="34" charset="-122"/>
              <a:cs typeface="Times New Roman" panose="02020603050405020304" pitchFamily="18" charset="0"/>
            </a:endParaRPr>
          </a:p>
          <a:p>
            <a:pPr>
              <a:lnSpc>
                <a:spcPts val="2500"/>
              </a:lnSpc>
              <a:buSzPct val="100000"/>
            </a:pPr>
            <a:endParaRPr lang="en-US" sz="1600" b="1" dirty="0">
              <a:solidFill>
                <a:prstClr val="white"/>
              </a:solidFill>
              <a:latin typeface="Times New Roman" panose="02020603050405020304" pitchFamily="18" charset="0"/>
              <a:cs typeface="Times New Roman" panose="02020603050405020304" pitchFamily="18" charset="0"/>
            </a:endParaRPr>
          </a:p>
          <a:p>
            <a:pPr marL="342900" indent="-342900">
              <a:lnSpc>
                <a:spcPts val="2500"/>
              </a:lnSpc>
              <a:buSzPct val="100000"/>
              <a:buFontTx/>
              <a:buChar char="•"/>
            </a:pPr>
            <a:r>
              <a:rPr lang="hy-AM" sz="1600" dirty="0">
                <a:solidFill>
                  <a:prstClr val="white"/>
                </a:solidFill>
                <a:latin typeface="Times New Roman" panose="02020603050405020304" pitchFamily="18" charset="0"/>
                <a:ea typeface="Libre Baskerville" pitchFamily="34" charset="-122"/>
                <a:cs typeface="Times New Roman" panose="02020603050405020304" pitchFamily="18" charset="0"/>
              </a:rPr>
              <a:t>Վ</a:t>
            </a:r>
            <a:r>
              <a:rPr lang="en-US" sz="1600" dirty="0" err="1">
                <a:solidFill>
                  <a:prstClr val="white"/>
                </a:solidFill>
                <a:latin typeface="Times New Roman" panose="02020603050405020304" pitchFamily="18" charset="0"/>
                <a:ea typeface="Libre Baskerville" pitchFamily="34" charset="-122"/>
                <a:cs typeface="Times New Roman" panose="02020603050405020304" pitchFamily="18" charset="0"/>
              </a:rPr>
              <a:t>աղաժամ</a:t>
            </a:r>
            <a:r>
              <a:rPr lang="en-US" sz="1600" dirty="0">
                <a:solidFill>
                  <a:prstClr val="white"/>
                </a:solidFill>
                <a:latin typeface="Times New Roman" panose="02020603050405020304" pitchFamily="18" charset="0"/>
                <a:ea typeface="Libre Baskerville" pitchFamily="34" charset="-122"/>
                <a:cs typeface="Times New Roman" panose="02020603050405020304" pitchFamily="18" charset="0"/>
              </a:rPr>
              <a:t> ծննդաբերություն, նորածինների ցածր քաշ</a:t>
            </a:r>
            <a:endParaRPr lang="en-US" sz="1600" dirty="0">
              <a:solidFill>
                <a:prstClr val="white"/>
              </a:solidFill>
              <a:latin typeface="Times New Roman" panose="02020603050405020304" pitchFamily="18" charset="0"/>
              <a:cs typeface="Times New Roman" panose="02020603050405020304" pitchFamily="18" charset="0"/>
            </a:endParaRPr>
          </a:p>
        </p:txBody>
      </p:sp>
      <p:sp>
        <p:nvSpPr>
          <p:cNvPr id="27" name="Text 4">
            <a:extLst>
              <a:ext uri="{FF2B5EF4-FFF2-40B4-BE49-F238E27FC236}">
                <a16:creationId xmlns:a16="http://schemas.microsoft.com/office/drawing/2014/main" id="{036FAE3D-D3DB-44C4-93F1-4FB34249FCA3}"/>
              </a:ext>
            </a:extLst>
          </p:cNvPr>
          <p:cNvSpPr/>
          <p:nvPr/>
        </p:nvSpPr>
        <p:spPr>
          <a:xfrm>
            <a:off x="6771200" y="2819400"/>
            <a:ext cx="3442316" cy="2679144"/>
          </a:xfrm>
          <a:prstGeom prst="rect">
            <a:avLst/>
          </a:prstGeom>
          <a:noFill/>
          <a:ln/>
        </p:spPr>
        <p:txBody>
          <a:bodyPr wrap="square" lIns="0" tIns="0" rIns="0" bIns="0" rtlCol="0" anchor="t"/>
          <a:lstStyle/>
          <a:p>
            <a:pPr marL="342900" indent="-342900">
              <a:lnSpc>
                <a:spcPts val="2500"/>
              </a:lnSpc>
              <a:buSzPct val="100000"/>
              <a:buFontTx/>
              <a:buChar char="•"/>
            </a:pPr>
            <a:r>
              <a:rPr lang="en-US" sz="1600" b="1" dirty="0">
                <a:solidFill>
                  <a:prstClr val="white"/>
                </a:solidFill>
                <a:latin typeface="Times New Roman" panose="02020603050405020304" pitchFamily="18" charset="0"/>
                <a:ea typeface="Libre Baskerville" pitchFamily="34" charset="-122"/>
                <a:cs typeface="Times New Roman" panose="02020603050405020304" pitchFamily="18" charset="0"/>
              </a:rPr>
              <a:t>Հեմոքրոմատոզ</a:t>
            </a:r>
            <a:r>
              <a:rPr lang="en-US" sz="1600" dirty="0">
                <a:solidFill>
                  <a:prstClr val="white"/>
                </a:solidFill>
                <a:latin typeface="Times New Roman" panose="02020603050405020304" pitchFamily="18" charset="0"/>
                <a:ea typeface="Libre Baskerville" pitchFamily="34" charset="-122"/>
                <a:cs typeface="Times New Roman" panose="02020603050405020304" pitchFamily="18" charset="0"/>
              </a:rPr>
              <a:t>՝ գենետիկ հիվանդություն, երկաթի կուտակում լյարդում, </a:t>
            </a:r>
            <a:r>
              <a:rPr lang="en-US" sz="1600" dirty="0" err="1">
                <a:solidFill>
                  <a:prstClr val="white"/>
                </a:solidFill>
                <a:latin typeface="Times New Roman" panose="02020603050405020304" pitchFamily="18" charset="0"/>
                <a:ea typeface="Libre Baskerville" pitchFamily="34" charset="-122"/>
                <a:cs typeface="Times New Roman" panose="02020603050405020304" pitchFamily="18" charset="0"/>
              </a:rPr>
              <a:t>սրտում</a:t>
            </a:r>
            <a:endParaRPr lang="hy-AM" sz="1600" dirty="0">
              <a:solidFill>
                <a:prstClr val="white"/>
              </a:solidFill>
              <a:latin typeface="Times New Roman" panose="02020603050405020304" pitchFamily="18" charset="0"/>
              <a:ea typeface="Libre Baskerville" pitchFamily="34" charset="-122"/>
              <a:cs typeface="Times New Roman" panose="02020603050405020304" pitchFamily="18" charset="0"/>
            </a:endParaRPr>
          </a:p>
          <a:p>
            <a:pPr>
              <a:lnSpc>
                <a:spcPts val="2500"/>
              </a:lnSpc>
              <a:buSzPct val="100000"/>
            </a:pPr>
            <a:endParaRPr lang="en-US" sz="1600" dirty="0">
              <a:solidFill>
                <a:prstClr val="white"/>
              </a:solidFill>
              <a:latin typeface="Times New Roman" panose="02020603050405020304" pitchFamily="18" charset="0"/>
              <a:cs typeface="Times New Roman" panose="02020603050405020304" pitchFamily="18" charset="0"/>
            </a:endParaRPr>
          </a:p>
          <a:p>
            <a:pPr marL="342900" indent="-342900">
              <a:lnSpc>
                <a:spcPts val="2500"/>
              </a:lnSpc>
              <a:buSzPct val="100000"/>
              <a:buFontTx/>
              <a:buChar char="•"/>
            </a:pPr>
            <a:r>
              <a:rPr lang="en-US" sz="1600" b="1" dirty="0">
                <a:solidFill>
                  <a:prstClr val="white"/>
                </a:solidFill>
                <a:latin typeface="Times New Roman" panose="02020603050405020304" pitchFamily="18" charset="0"/>
                <a:ea typeface="Libre Baskerville" pitchFamily="34" charset="-122"/>
                <a:cs typeface="Times New Roman" panose="02020603050405020304" pitchFamily="18" charset="0"/>
              </a:rPr>
              <a:t>Օրգանների դիսֆունկցիա</a:t>
            </a:r>
            <a:r>
              <a:rPr lang="en-US" sz="16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600" dirty="0" err="1">
                <a:solidFill>
                  <a:prstClr val="white"/>
                </a:solidFill>
                <a:latin typeface="Times New Roman" panose="02020603050405020304" pitchFamily="18" charset="0"/>
                <a:ea typeface="Libre Baskerville" pitchFamily="34" charset="-122"/>
                <a:cs typeface="Times New Roman" panose="02020603050405020304" pitchFamily="18" charset="0"/>
              </a:rPr>
              <a:t>դիաբետ</a:t>
            </a:r>
            <a:r>
              <a:rPr lang="en-US" sz="16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600" dirty="0" err="1">
                <a:solidFill>
                  <a:prstClr val="white"/>
                </a:solidFill>
                <a:latin typeface="Times New Roman" panose="02020603050405020304" pitchFamily="18" charset="0"/>
                <a:ea typeface="Libre Baskerville" pitchFamily="34" charset="-122"/>
                <a:cs typeface="Times New Roman" panose="02020603050405020304" pitchFamily="18" charset="0"/>
              </a:rPr>
              <a:t>սրտանոթային</a:t>
            </a:r>
            <a:r>
              <a:rPr lang="en-US" sz="16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600" dirty="0" err="1">
                <a:solidFill>
                  <a:prstClr val="white"/>
                </a:solidFill>
                <a:latin typeface="Times New Roman" panose="02020603050405020304" pitchFamily="18" charset="0"/>
                <a:ea typeface="Libre Baskerville" pitchFamily="34" charset="-122"/>
                <a:cs typeface="Times New Roman" panose="02020603050405020304" pitchFamily="18" charset="0"/>
              </a:rPr>
              <a:t>հիվանդություններ</a:t>
            </a:r>
            <a:endParaRPr lang="en-US" sz="1600" dirty="0">
              <a:solidFill>
                <a:prstClr val="white"/>
              </a:solidFill>
              <a:latin typeface="Times New Roman" panose="02020603050405020304" pitchFamily="18" charset="0"/>
              <a:ea typeface="Libre Baskerville" pitchFamily="34" charset="-122"/>
              <a:cs typeface="Times New Roman" panose="02020603050405020304" pitchFamily="18" charset="0"/>
            </a:endParaRPr>
          </a:p>
          <a:p>
            <a:pPr>
              <a:lnSpc>
                <a:spcPts val="2500"/>
              </a:lnSpc>
              <a:buSzPct val="100000"/>
            </a:pPr>
            <a:endParaRPr lang="en-US" sz="1600" dirty="0">
              <a:solidFill>
                <a:prstClr val="white"/>
              </a:solidFill>
              <a:latin typeface="Times New Roman" panose="02020603050405020304" pitchFamily="18" charset="0"/>
              <a:cs typeface="Times New Roman" panose="02020603050405020304" pitchFamily="18" charset="0"/>
            </a:endParaRPr>
          </a:p>
          <a:p>
            <a:pPr marL="342900" indent="-342900">
              <a:lnSpc>
                <a:spcPts val="2500"/>
              </a:lnSpc>
              <a:buSzPct val="100000"/>
              <a:buFontTx/>
              <a:buChar char="•"/>
            </a:pPr>
            <a:r>
              <a:rPr lang="en-US" sz="1600" dirty="0" err="1">
                <a:solidFill>
                  <a:prstClr val="white"/>
                </a:solidFill>
                <a:latin typeface="Times New Roman" panose="02020603050405020304" pitchFamily="18" charset="0"/>
                <a:ea typeface="Libre Baskerville" pitchFamily="34" charset="-122"/>
                <a:cs typeface="Times New Roman" panose="02020603050405020304" pitchFamily="18" charset="0"/>
              </a:rPr>
              <a:t>Լյարդի</a:t>
            </a:r>
            <a:r>
              <a:rPr lang="en-US" sz="16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600" dirty="0" err="1">
                <a:solidFill>
                  <a:prstClr val="white"/>
                </a:solidFill>
                <a:latin typeface="Times New Roman" panose="02020603050405020304" pitchFamily="18" charset="0"/>
                <a:ea typeface="Libre Baskerville" pitchFamily="34" charset="-122"/>
                <a:cs typeface="Times New Roman" panose="02020603050405020304" pitchFamily="18" charset="0"/>
              </a:rPr>
              <a:t>ցի</a:t>
            </a:r>
            <a:r>
              <a:rPr lang="hy-AM" sz="1600" dirty="0">
                <a:solidFill>
                  <a:prstClr val="white"/>
                </a:solidFill>
                <a:latin typeface="Times New Roman" panose="02020603050405020304" pitchFamily="18" charset="0"/>
                <a:ea typeface="Libre Baskerville" pitchFamily="34" charset="-122"/>
                <a:cs typeface="Times New Roman" panose="02020603050405020304" pitchFamily="18" charset="0"/>
              </a:rPr>
              <a:t>ր</a:t>
            </a:r>
            <a:r>
              <a:rPr lang="en-US" sz="1600" dirty="0" err="1">
                <a:solidFill>
                  <a:prstClr val="white"/>
                </a:solidFill>
                <a:latin typeface="Times New Roman" panose="02020603050405020304" pitchFamily="18" charset="0"/>
                <a:ea typeface="Libre Baskerville" pitchFamily="34" charset="-122"/>
                <a:cs typeface="Times New Roman" panose="02020603050405020304" pitchFamily="18" charset="0"/>
              </a:rPr>
              <a:t>ոզ</a:t>
            </a:r>
            <a:r>
              <a:rPr lang="en-US" sz="16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600" dirty="0" err="1">
                <a:solidFill>
                  <a:prstClr val="white"/>
                </a:solidFill>
                <a:latin typeface="Times New Roman" panose="02020603050405020304" pitchFamily="18" charset="0"/>
                <a:ea typeface="Libre Baskerville" pitchFamily="34" charset="-122"/>
                <a:cs typeface="Times New Roman" panose="02020603050405020304" pitchFamily="18" charset="0"/>
              </a:rPr>
              <a:t>քրոնիկ</a:t>
            </a:r>
            <a:r>
              <a:rPr lang="en-US" sz="16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600" dirty="0" err="1">
                <a:solidFill>
                  <a:prstClr val="white"/>
                </a:solidFill>
                <a:latin typeface="Times New Roman" panose="02020603050405020304" pitchFamily="18" charset="0"/>
                <a:ea typeface="Libre Baskerville" pitchFamily="34" charset="-122"/>
                <a:cs typeface="Times New Roman" panose="02020603050405020304" pitchFamily="18" charset="0"/>
              </a:rPr>
              <a:t>ավելցուկի</a:t>
            </a:r>
            <a:r>
              <a:rPr lang="en-US" sz="16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600" dirty="0" err="1">
                <a:solidFill>
                  <a:prstClr val="white"/>
                </a:solidFill>
                <a:latin typeface="Times New Roman" panose="02020603050405020304" pitchFamily="18" charset="0"/>
                <a:ea typeface="Libre Baskerville" pitchFamily="34" charset="-122"/>
                <a:cs typeface="Times New Roman" panose="02020603050405020304" pitchFamily="18" charset="0"/>
              </a:rPr>
              <a:t>դեպքում</a:t>
            </a:r>
            <a:endParaRPr lang="en-US" sz="1600" dirty="0">
              <a:solidFill>
                <a:prstClr val="white"/>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8946934"/>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9" name="Group 7">
            <a:extLst>
              <a:ext uri="{FF2B5EF4-FFF2-40B4-BE49-F238E27FC236}">
                <a16:creationId xmlns:a16="http://schemas.microsoft.com/office/drawing/2014/main" id="{63009AE2-3E87-44A4-8A5C-EC6C21E239CE}"/>
              </a:ext>
            </a:extLst>
          </p:cNvPr>
          <p:cNvGrpSpPr/>
          <p:nvPr/>
        </p:nvGrpSpPr>
        <p:grpSpPr>
          <a:xfrm>
            <a:off x="1981200" y="838200"/>
            <a:ext cx="3124200" cy="2691792"/>
            <a:chOff x="0" y="522309"/>
            <a:chExt cx="3331210" cy="2808901"/>
          </a:xfrm>
        </p:grpSpPr>
        <p:sp>
          <p:nvSpPr>
            <p:cNvPr id="10" name="Freeform 8">
              <a:extLst>
                <a:ext uri="{FF2B5EF4-FFF2-40B4-BE49-F238E27FC236}">
                  <a16:creationId xmlns:a16="http://schemas.microsoft.com/office/drawing/2014/main" id="{3629F0FA-65D4-424C-8EDF-BD838D7AD997}"/>
                </a:ext>
              </a:extLst>
            </p:cNvPr>
            <p:cNvSpPr/>
            <p:nvPr/>
          </p:nvSpPr>
          <p:spPr>
            <a:xfrm>
              <a:off x="0" y="522309"/>
              <a:ext cx="3331210" cy="2808901"/>
            </a:xfrm>
            <a:custGeom>
              <a:avLst/>
              <a:gdLst/>
              <a:ahLst/>
              <a:cxnLst/>
              <a:rect l="l" t="t" r="r" b="b"/>
              <a:pathLst>
                <a:path w="3331210" h="3331210">
                  <a:moveTo>
                    <a:pt x="0" y="0"/>
                  </a:moveTo>
                  <a:lnTo>
                    <a:pt x="3331210" y="0"/>
                  </a:lnTo>
                  <a:cubicBezTo>
                    <a:pt x="3331210" y="1840230"/>
                    <a:pt x="1840230" y="3331210"/>
                    <a:pt x="0" y="3331210"/>
                  </a:cubicBezTo>
                  <a:lnTo>
                    <a:pt x="0" y="0"/>
                  </a:lnTo>
                  <a:close/>
                </a:path>
              </a:pathLst>
            </a:custGeom>
            <a:blipFill>
              <a:blip r:embed="rId2"/>
              <a:stretch>
                <a:fillRect l="-25046" t="-18595" r="-25046" b="-1"/>
              </a:stretch>
            </a:blipFill>
          </p:spPr>
        </p:sp>
      </p:grpSp>
      <p:sp>
        <p:nvSpPr>
          <p:cNvPr id="15" name="Freeform 7">
            <a:extLst>
              <a:ext uri="{FF2B5EF4-FFF2-40B4-BE49-F238E27FC236}">
                <a16:creationId xmlns:a16="http://schemas.microsoft.com/office/drawing/2014/main" id="{F00BD334-A826-435B-AF5A-6BC337342126}"/>
              </a:ext>
            </a:extLst>
          </p:cNvPr>
          <p:cNvSpPr/>
          <p:nvPr/>
        </p:nvSpPr>
        <p:spPr>
          <a:xfrm>
            <a:off x="1981200" y="3657601"/>
            <a:ext cx="8229600" cy="2819400"/>
          </a:xfrm>
          <a:custGeom>
            <a:avLst/>
            <a:gdLst/>
            <a:ahLst/>
            <a:cxnLst/>
            <a:rect l="l" t="t" r="r" b="b"/>
            <a:pathLst>
              <a:path w="9304740" h="3342319">
                <a:moveTo>
                  <a:pt x="0" y="0"/>
                </a:moveTo>
                <a:lnTo>
                  <a:pt x="9304740" y="0"/>
                </a:lnTo>
                <a:lnTo>
                  <a:pt x="9304740" y="3342319"/>
                </a:lnTo>
                <a:lnTo>
                  <a:pt x="0" y="3342319"/>
                </a:lnTo>
                <a:lnTo>
                  <a:pt x="0" y="0"/>
                </a:lnTo>
                <a:close/>
              </a:path>
            </a:pathLst>
          </a:custGeom>
          <a:blipFill>
            <a:blip r:embed="rId3"/>
            <a:stretch>
              <a:fillRect t="-34846" r="-108" b="-33248"/>
            </a:stretch>
          </a:blipFill>
        </p:spPr>
      </p:sp>
      <p:sp>
        <p:nvSpPr>
          <p:cNvPr id="19" name="TextBox 18">
            <a:extLst>
              <a:ext uri="{FF2B5EF4-FFF2-40B4-BE49-F238E27FC236}">
                <a16:creationId xmlns:a16="http://schemas.microsoft.com/office/drawing/2014/main" id="{05EA2551-67EA-431C-9AC3-8BE6A3202F38}"/>
              </a:ext>
            </a:extLst>
          </p:cNvPr>
          <p:cNvSpPr txBox="1"/>
          <p:nvPr/>
        </p:nvSpPr>
        <p:spPr>
          <a:xfrm>
            <a:off x="5791200" y="685800"/>
            <a:ext cx="4495800" cy="2120068"/>
          </a:xfrm>
          <a:prstGeom prst="rect">
            <a:avLst/>
          </a:prstGeom>
          <a:noFill/>
        </p:spPr>
        <p:txBody>
          <a:bodyPr wrap="square">
            <a:spAutoFit/>
          </a:bodyPr>
          <a:lstStyle/>
          <a:p>
            <a:pPr>
              <a:lnSpc>
                <a:spcPct val="150000"/>
              </a:lnSpc>
            </a:pPr>
            <a:r>
              <a:rPr lang="hy-AM"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Սնուցման մեջ </a:t>
            </a:r>
            <a:r>
              <a:rPr lang="en-US"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Fe</a:t>
            </a:r>
            <a:r>
              <a:rPr lang="hy-AM"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կարևորության ըմբռնումը պահանջում է </a:t>
            </a:r>
            <a:r>
              <a:rPr lang="hy-AM"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աղբյուրների</a:t>
            </a:r>
            <a:r>
              <a:rPr lang="hy-AM"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յուրացման մեխանիզմների և </a:t>
            </a:r>
            <a:r>
              <a:rPr lang="en-US"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Fe </a:t>
            </a:r>
            <a:r>
              <a:rPr lang="hy-AM"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պակասի լուծման ռազմավարությունների ուսումնասիրություններ։</a:t>
            </a:r>
            <a:endParaRPr lang="en-US" dirty="0">
              <a:solidFill>
                <a:prstClr val="white"/>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743364"/>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AA97FAD0-5349-4231-89CA-AECBB914EAB9}"/>
              </a:ext>
            </a:extLst>
          </p:cNvPr>
          <p:cNvSpPr/>
          <p:nvPr/>
        </p:nvSpPr>
        <p:spPr>
          <a:xfrm rot="2976355">
            <a:off x="7023152" y="243246"/>
            <a:ext cx="4298749" cy="3070859"/>
          </a:xfrm>
          <a:custGeom>
            <a:avLst/>
            <a:gdLst/>
            <a:ahLst/>
            <a:cxnLst/>
            <a:rect l="l" t="t" r="r" b="b"/>
            <a:pathLst>
              <a:path w="8951255" h="6349847">
                <a:moveTo>
                  <a:pt x="0" y="4836195"/>
                </a:moveTo>
                <a:cubicBezTo>
                  <a:pt x="2670547" y="7108531"/>
                  <a:pt x="6678919" y="6785608"/>
                  <a:pt x="8951256" y="4115061"/>
                </a:cubicBezTo>
                <a:lnTo>
                  <a:pt x="4115061" y="0"/>
                </a:lnTo>
                <a:lnTo>
                  <a:pt x="0" y="4836195"/>
                </a:lnTo>
                <a:close/>
              </a:path>
            </a:pathLst>
          </a:custGeom>
          <a:blipFill>
            <a:blip r:embed="rId2"/>
            <a:stretch>
              <a:fillRect l="-6111" t="-10278" r="-19526" b="-7720"/>
            </a:stretch>
          </a:blipFill>
        </p:spPr>
      </p:sp>
      <p:sp>
        <p:nvSpPr>
          <p:cNvPr id="14" name="Text 0">
            <a:extLst>
              <a:ext uri="{FF2B5EF4-FFF2-40B4-BE49-F238E27FC236}">
                <a16:creationId xmlns:a16="http://schemas.microsoft.com/office/drawing/2014/main" id="{181D8B43-AF5A-4905-A347-2642430CD863}"/>
              </a:ext>
            </a:extLst>
          </p:cNvPr>
          <p:cNvSpPr/>
          <p:nvPr/>
        </p:nvSpPr>
        <p:spPr>
          <a:xfrm>
            <a:off x="2134897" y="394308"/>
            <a:ext cx="3932207" cy="1358292"/>
          </a:xfrm>
          <a:prstGeom prst="rect">
            <a:avLst/>
          </a:prstGeom>
          <a:noFill/>
          <a:ln/>
        </p:spPr>
        <p:txBody>
          <a:bodyPr wrap="none" lIns="0" tIns="0" rIns="0" bIns="0" rtlCol="0" anchor="t"/>
          <a:lstStyle/>
          <a:p>
            <a:pPr>
              <a:lnSpc>
                <a:spcPts val="4850"/>
              </a:lnSpc>
            </a:pPr>
            <a:r>
              <a:rPr lang="en-US" sz="2400" b="1" dirty="0">
                <a:solidFill>
                  <a:prstClr val="white"/>
                </a:solidFill>
                <a:latin typeface="Times New Roman" panose="02020603050405020304" pitchFamily="18" charset="0"/>
                <a:ea typeface="Libre Baskerville Bold" pitchFamily="34" charset="-122"/>
                <a:cs typeface="Times New Roman" panose="02020603050405020304" pitchFamily="18" charset="0"/>
              </a:rPr>
              <a:t>Երկաթի աղբյուրները. </a:t>
            </a:r>
            <a:endParaRPr lang="ru-RU" sz="2400" b="1" dirty="0">
              <a:solidFill>
                <a:prstClr val="white"/>
              </a:solidFill>
              <a:latin typeface="Times New Roman" panose="02020603050405020304" pitchFamily="18" charset="0"/>
              <a:ea typeface="Libre Baskerville Bold" pitchFamily="34" charset="-122"/>
              <a:cs typeface="Times New Roman" panose="02020603050405020304" pitchFamily="18" charset="0"/>
            </a:endParaRPr>
          </a:p>
          <a:p>
            <a:pPr>
              <a:lnSpc>
                <a:spcPts val="4850"/>
              </a:lnSpc>
            </a:pPr>
            <a:r>
              <a:rPr lang="en-US" sz="2400" b="1" dirty="0" err="1">
                <a:solidFill>
                  <a:prstClr val="white"/>
                </a:solidFill>
                <a:latin typeface="Times New Roman" panose="02020603050405020304" pitchFamily="18" charset="0"/>
                <a:ea typeface="Libre Baskerville Bold" pitchFamily="34" charset="-122"/>
                <a:cs typeface="Times New Roman" panose="02020603050405020304" pitchFamily="18" charset="0"/>
              </a:rPr>
              <a:t>հեմային</a:t>
            </a:r>
            <a:r>
              <a:rPr lang="en-US" sz="2400" b="1" dirty="0">
                <a:solidFill>
                  <a:prstClr val="white"/>
                </a:solidFill>
                <a:latin typeface="Times New Roman" panose="02020603050405020304" pitchFamily="18" charset="0"/>
                <a:ea typeface="Libre Baskerville Bold" pitchFamily="34" charset="-122"/>
                <a:cs typeface="Times New Roman" panose="02020603050405020304" pitchFamily="18" charset="0"/>
              </a:rPr>
              <a:t> և ոչ հեմային</a:t>
            </a:r>
            <a:endParaRPr lang="en-US" sz="2400" dirty="0">
              <a:solidFill>
                <a:prstClr val="white"/>
              </a:solidFill>
              <a:latin typeface="Times New Roman" panose="02020603050405020304" pitchFamily="18" charset="0"/>
              <a:cs typeface="Times New Roman" panose="02020603050405020304" pitchFamily="18" charset="0"/>
            </a:endParaRPr>
          </a:p>
        </p:txBody>
      </p:sp>
      <p:pic>
        <p:nvPicPr>
          <p:cNvPr id="24" name="Picture Placeholder 23">
            <a:extLst>
              <a:ext uri="{FF2B5EF4-FFF2-40B4-BE49-F238E27FC236}">
                <a16:creationId xmlns:a16="http://schemas.microsoft.com/office/drawing/2014/main" id="{071D4C97-580C-4D19-9A16-47684071FE81}"/>
              </a:ext>
            </a:extLst>
          </p:cNvPr>
          <p:cNvPicPr>
            <a:picLocks noGrp="1" noChangeAspect="1"/>
          </p:cNvPicPr>
          <p:nvPr>
            <p:ph type="pic" idx="15"/>
          </p:nvPr>
        </p:nvPicPr>
        <p:blipFill>
          <a:blip r:embed="rId3">
            <a:extLst>
              <a:ext uri="{28A0092B-C50C-407E-A947-70E740481C1C}">
                <a14:useLocalDpi xmlns:a14="http://schemas.microsoft.com/office/drawing/2010/main" val="0"/>
              </a:ext>
            </a:extLst>
          </a:blip>
          <a:srcRect t="21985" b="21985"/>
          <a:stretch>
            <a:fillRect/>
          </a:stretch>
        </p:blipFill>
        <p:spPr>
          <a:xfrm>
            <a:off x="2438400" y="2219709"/>
            <a:ext cx="2015144" cy="1447342"/>
          </a:xfrm>
        </p:spPr>
      </p:pic>
      <p:pic>
        <p:nvPicPr>
          <p:cNvPr id="26" name="Picture Placeholder 25">
            <a:extLst>
              <a:ext uri="{FF2B5EF4-FFF2-40B4-BE49-F238E27FC236}">
                <a16:creationId xmlns:a16="http://schemas.microsoft.com/office/drawing/2014/main" id="{5F138B22-D0B5-4BCF-9CDB-5276D23A4600}"/>
              </a:ext>
            </a:extLst>
          </p:cNvPr>
          <p:cNvPicPr>
            <a:picLocks noGrp="1" noChangeAspect="1"/>
          </p:cNvPicPr>
          <p:nvPr>
            <p:ph type="pic" idx="21"/>
          </p:nvPr>
        </p:nvPicPr>
        <p:blipFill>
          <a:blip r:embed="rId4">
            <a:extLst>
              <a:ext uri="{28A0092B-C50C-407E-A947-70E740481C1C}">
                <a14:useLocalDpi xmlns:a14="http://schemas.microsoft.com/office/drawing/2010/main" val="0"/>
              </a:ext>
            </a:extLst>
          </a:blip>
          <a:srcRect t="21378" b="21378"/>
          <a:stretch>
            <a:fillRect/>
          </a:stretch>
        </p:blipFill>
        <p:spPr>
          <a:xfrm>
            <a:off x="4972534" y="2219709"/>
            <a:ext cx="2015144" cy="1447342"/>
          </a:xfrm>
        </p:spPr>
      </p:pic>
      <p:pic>
        <p:nvPicPr>
          <p:cNvPr id="18" name="Picture 17" descr="Animated illustration about clicking | UGOKAWA">
            <a:extLst>
              <a:ext uri="{FF2B5EF4-FFF2-40B4-BE49-F238E27FC236}">
                <a16:creationId xmlns:a16="http://schemas.microsoft.com/office/drawing/2014/main" id="{7DDBE289-F109-4E9A-9D88-1196DCDEE26A}"/>
              </a:ext>
            </a:extLst>
          </p:cNvPr>
          <p:cNvPicPr>
            <a:picLocks noChangeAspect="1" noChangeArrowheads="1"/>
          </p:cNvPicPr>
          <p:nvPr/>
        </p:nvPicPr>
        <p:blipFill>
          <a:blip r:embed="rId5" cstate="print">
            <a:biLevel thresh="25000"/>
            <a:extLst>
              <a:ext uri="{28A0092B-C50C-407E-A947-70E740481C1C}">
                <a14:useLocalDpi xmlns:a14="http://schemas.microsoft.com/office/drawing/2010/main" val="0"/>
              </a:ext>
            </a:extLst>
          </a:blip>
          <a:srcRect/>
          <a:stretch>
            <a:fillRect/>
          </a:stretch>
        </p:blipFill>
        <p:spPr bwMode="auto">
          <a:xfrm rot="11843542">
            <a:off x="4555076" y="1716296"/>
            <a:ext cx="612446" cy="612446"/>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3" name="Picture 12" descr="Animated illustration about clicking | UGOKAWA">
            <a:extLst>
              <a:ext uri="{FF2B5EF4-FFF2-40B4-BE49-F238E27FC236}">
                <a16:creationId xmlns:a16="http://schemas.microsoft.com/office/drawing/2014/main" id="{8C2D6EBE-72F2-4E48-B4E1-623670C556D1}"/>
              </a:ext>
            </a:extLst>
          </p:cNvPr>
          <p:cNvPicPr>
            <a:picLocks noChangeAspect="1" noChangeArrowheads="1"/>
          </p:cNvPicPr>
          <p:nvPr/>
        </p:nvPicPr>
        <p:blipFill>
          <a:blip r:embed="rId5" cstate="print">
            <a:biLevel thresh="25000"/>
            <a:extLst>
              <a:ext uri="{28A0092B-C50C-407E-A947-70E740481C1C}">
                <a14:useLocalDpi xmlns:a14="http://schemas.microsoft.com/office/drawing/2010/main" val="0"/>
              </a:ext>
            </a:extLst>
          </a:blip>
          <a:srcRect/>
          <a:stretch>
            <a:fillRect/>
          </a:stretch>
        </p:blipFill>
        <p:spPr bwMode="auto">
          <a:xfrm rot="11843542">
            <a:off x="1982521" y="1679988"/>
            <a:ext cx="612335" cy="612335"/>
          </a:xfrm>
          <a:prstGeom prst="rect">
            <a:avLst/>
          </a:prstGeom>
          <a:noFill/>
          <a:ln>
            <a:noFill/>
          </a:ln>
          <a:extLst>
            <a:ext uri="{909E8E84-426E-40DD-AFC4-6F175D3DCCD1}">
              <a14:hiddenFill xmlns:a14="http://schemas.microsoft.com/office/drawing/2010/main">
                <a:solidFill>
                  <a:srgbClr val="FFFFFF"/>
                </a:solidFill>
              </a14:hiddenFill>
            </a:ext>
          </a:extLst>
        </p:spPr>
      </p:pic>
      <p:graphicFrame>
        <p:nvGraphicFramePr>
          <p:cNvPr id="27" name="Table 26">
            <a:extLst>
              <a:ext uri="{FF2B5EF4-FFF2-40B4-BE49-F238E27FC236}">
                <a16:creationId xmlns:a16="http://schemas.microsoft.com/office/drawing/2014/main" id="{3AE9F6B5-75E3-4238-B2AD-33C809B2EA34}"/>
              </a:ext>
            </a:extLst>
          </p:cNvPr>
          <p:cNvGraphicFramePr>
            <a:graphicFrameLocks noGrp="1"/>
          </p:cNvGraphicFramePr>
          <p:nvPr/>
        </p:nvGraphicFramePr>
        <p:xfrm>
          <a:off x="2403182" y="4160520"/>
          <a:ext cx="7807618" cy="2468881"/>
        </p:xfrm>
        <a:graphic>
          <a:graphicData uri="http://schemas.openxmlformats.org/drawingml/2006/table">
            <a:tbl>
              <a:tblPr firstRow="1" firstCol="1" bandRow="1">
                <a:tableStyleId>{5C22544A-7EE6-4342-B048-85BDC9FD1C3A}</a:tableStyleId>
              </a:tblPr>
              <a:tblGrid>
                <a:gridCol w="2321218">
                  <a:extLst>
                    <a:ext uri="{9D8B030D-6E8A-4147-A177-3AD203B41FA5}">
                      <a16:colId xmlns:a16="http://schemas.microsoft.com/office/drawing/2014/main" val="994657946"/>
                    </a:ext>
                  </a:extLst>
                </a:gridCol>
                <a:gridCol w="2590800">
                  <a:extLst>
                    <a:ext uri="{9D8B030D-6E8A-4147-A177-3AD203B41FA5}">
                      <a16:colId xmlns:a16="http://schemas.microsoft.com/office/drawing/2014/main" val="3802217738"/>
                    </a:ext>
                  </a:extLst>
                </a:gridCol>
                <a:gridCol w="2895600">
                  <a:extLst>
                    <a:ext uri="{9D8B030D-6E8A-4147-A177-3AD203B41FA5}">
                      <a16:colId xmlns:a16="http://schemas.microsoft.com/office/drawing/2014/main" val="3466413848"/>
                    </a:ext>
                  </a:extLst>
                </a:gridCol>
              </a:tblGrid>
              <a:tr h="296150">
                <a:tc>
                  <a:txBody>
                    <a:bodyPr/>
                    <a:lstStyle/>
                    <a:p>
                      <a:pPr algn="l">
                        <a:lnSpc>
                          <a:spcPct val="100000"/>
                        </a:lnSpc>
                        <a:spcAft>
                          <a:spcPts val="0"/>
                        </a:spcAft>
                      </a:pPr>
                      <a:r>
                        <a:rPr lang="hy-AM" sz="1600" dirty="0">
                          <a:effectLst/>
                          <a:latin typeface="Times New Roman" panose="02020603050405020304" pitchFamily="18" charset="0"/>
                          <a:cs typeface="Times New Roman" panose="02020603050405020304" pitchFamily="18" charset="0"/>
                        </a:rPr>
                        <a:t>Բնութագիր</a:t>
                      </a:r>
                      <a:endParaRPr lang="en-US" sz="1600" dirty="0">
                        <a:effectLst/>
                        <a:latin typeface="Times New Roman" panose="02020603050405020304" pitchFamily="18" charset="0"/>
                        <a:cs typeface="Times New Roman" panose="02020603050405020304" pitchFamily="18" charset="0"/>
                      </a:endParaRPr>
                    </a:p>
                  </a:txBody>
                  <a:tcPr marL="68580" marR="68580" marT="0" marB="0" anchor="ctr">
                    <a:solidFill>
                      <a:schemeClr val="accent2">
                        <a:lumMod val="75000"/>
                      </a:schemeClr>
                    </a:solidFill>
                  </a:tcPr>
                </a:tc>
                <a:tc>
                  <a:txBody>
                    <a:bodyPr/>
                    <a:lstStyle/>
                    <a:p>
                      <a:pPr algn="l">
                        <a:lnSpc>
                          <a:spcPct val="100000"/>
                        </a:lnSpc>
                        <a:spcAft>
                          <a:spcPts val="0"/>
                        </a:spcAft>
                      </a:pPr>
                      <a:r>
                        <a:rPr lang="hy-AM" sz="1600" dirty="0">
                          <a:effectLst/>
                          <a:latin typeface="Times New Roman" panose="02020603050405020304" pitchFamily="18" charset="0"/>
                          <a:cs typeface="Times New Roman" panose="02020603050405020304" pitchFamily="18" charset="0"/>
                        </a:rPr>
                        <a:t>Հեմային երկաթ</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chemeClr val="accent2">
                        <a:lumMod val="75000"/>
                      </a:schemeClr>
                    </a:solidFill>
                  </a:tcPr>
                </a:tc>
                <a:tc>
                  <a:txBody>
                    <a:bodyPr/>
                    <a:lstStyle/>
                    <a:p>
                      <a:pPr algn="l">
                        <a:lnSpc>
                          <a:spcPct val="100000"/>
                        </a:lnSpc>
                        <a:spcAft>
                          <a:spcPts val="0"/>
                        </a:spcAft>
                      </a:pPr>
                      <a:r>
                        <a:rPr lang="hy-AM" sz="1600" dirty="0">
                          <a:effectLst/>
                          <a:latin typeface="Times New Roman" panose="02020603050405020304" pitchFamily="18" charset="0"/>
                          <a:cs typeface="Times New Roman" panose="02020603050405020304" pitchFamily="18" charset="0"/>
                        </a:rPr>
                        <a:t>Ոչ հեմային երկաթ</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chemeClr val="accent2">
                        <a:lumMod val="75000"/>
                      </a:schemeClr>
                    </a:solidFill>
                  </a:tcPr>
                </a:tc>
                <a:extLst>
                  <a:ext uri="{0D108BD9-81ED-4DB2-BD59-A6C34878D82A}">
                    <a16:rowId xmlns:a16="http://schemas.microsoft.com/office/drawing/2014/main" val="1988456960"/>
                  </a:ext>
                </a:extLst>
              </a:tr>
              <a:tr h="835299">
                <a:tc>
                  <a:txBody>
                    <a:bodyPr/>
                    <a:lstStyle/>
                    <a:p>
                      <a:pPr algn="l">
                        <a:lnSpc>
                          <a:spcPct val="100000"/>
                        </a:lnSpc>
                      </a:pPr>
                      <a:r>
                        <a:rPr lang="hy-AM" sz="1400">
                          <a:effectLst/>
                          <a:latin typeface="Times New Roman" panose="02020603050405020304" pitchFamily="18" charset="0"/>
                          <a:cs typeface="Times New Roman" panose="02020603050405020304" pitchFamily="18" charset="0"/>
                        </a:rPr>
                        <a:t>Աղբյուր</a:t>
                      </a:r>
                      <a:endParaRPr lang="en-US"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chemeClr val="accent2">
                        <a:lumMod val="75000"/>
                      </a:schemeClr>
                    </a:solidFill>
                  </a:tcPr>
                </a:tc>
                <a:tc>
                  <a:txBody>
                    <a:bodyPr/>
                    <a:lstStyle/>
                    <a:p>
                      <a:pPr algn="l">
                        <a:lnSpc>
                          <a:spcPct val="100000"/>
                        </a:lnSpc>
                      </a:pPr>
                      <a:r>
                        <a:rPr lang="hy-AM" sz="1400" dirty="0">
                          <a:effectLst/>
                          <a:latin typeface="Times New Roman" panose="02020603050405020304" pitchFamily="18" charset="0"/>
                          <a:cs typeface="Times New Roman" panose="02020603050405020304" pitchFamily="18" charset="0"/>
                        </a:rPr>
                        <a:t>Կենդանական ծագում ունեցող մթերք </a:t>
                      </a:r>
                      <a:r>
                        <a:rPr lang="en-US" sz="1400" dirty="0">
                          <a:effectLst/>
                          <a:latin typeface="Times New Roman" panose="02020603050405020304" pitchFamily="18" charset="0"/>
                          <a:cs typeface="Times New Roman" panose="02020603050405020304" pitchFamily="18" charset="0"/>
                        </a:rPr>
                        <a:t>(</a:t>
                      </a:r>
                      <a:r>
                        <a:rPr lang="hy-AM" sz="1400" b="1" dirty="0">
                          <a:effectLst/>
                          <a:latin typeface="Times New Roman" panose="02020603050405020304" pitchFamily="18" charset="0"/>
                          <a:cs typeface="Times New Roman" panose="02020603050405020304" pitchFamily="18" charset="0"/>
                        </a:rPr>
                        <a:t>միս</a:t>
                      </a:r>
                      <a:r>
                        <a:rPr lang="en-US" sz="1400" b="1" dirty="0">
                          <a:effectLst/>
                          <a:latin typeface="Times New Roman" panose="02020603050405020304" pitchFamily="18" charset="0"/>
                          <a:cs typeface="Times New Roman" panose="02020603050405020304" pitchFamily="18" charset="0"/>
                        </a:rPr>
                        <a:t>, </a:t>
                      </a:r>
                      <a:r>
                        <a:rPr lang="hy-AM" sz="1400" b="1" dirty="0">
                          <a:effectLst/>
                          <a:latin typeface="Times New Roman" panose="02020603050405020304" pitchFamily="18" charset="0"/>
                          <a:cs typeface="Times New Roman" panose="02020603050405020304" pitchFamily="18" charset="0"/>
                        </a:rPr>
                        <a:t>ձուկ, թռչնամիս</a:t>
                      </a:r>
                      <a:r>
                        <a:rPr lang="en-US" sz="1400" dirty="0">
                          <a:effectLst/>
                          <a:latin typeface="Times New Roman" panose="02020603050405020304" pitchFamily="18" charset="0"/>
                          <a:cs typeface="Times New Roman" panose="02020603050405020304" pitchFamily="18" charset="0"/>
                        </a:rPr>
                        <a:t>)</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00000"/>
                        </a:lnSpc>
                      </a:pPr>
                      <a:r>
                        <a:rPr lang="hy-AM" sz="1400" dirty="0">
                          <a:effectLst/>
                          <a:latin typeface="Times New Roman" panose="02020603050405020304" pitchFamily="18" charset="0"/>
                          <a:cs typeface="Times New Roman" panose="02020603050405020304" pitchFamily="18" charset="0"/>
                        </a:rPr>
                        <a:t>Բուսական ծագում ունեցող մթերք</a:t>
                      </a:r>
                      <a:r>
                        <a:rPr lang="en-US" sz="1400" dirty="0">
                          <a:effectLst/>
                          <a:latin typeface="Times New Roman" panose="02020603050405020304" pitchFamily="18" charset="0"/>
                          <a:cs typeface="Times New Roman" panose="02020603050405020304" pitchFamily="18" charset="0"/>
                        </a:rPr>
                        <a:t> (լոբազգիներ, հացահատիկներ)</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123967024"/>
                  </a:ext>
                </a:extLst>
              </a:tr>
              <a:tr h="502133">
                <a:tc>
                  <a:txBody>
                    <a:bodyPr/>
                    <a:lstStyle/>
                    <a:p>
                      <a:pPr algn="l">
                        <a:lnSpc>
                          <a:spcPct val="200000"/>
                        </a:lnSpc>
                      </a:pPr>
                      <a:r>
                        <a:rPr lang="hy-AM" sz="1400" dirty="0">
                          <a:effectLst/>
                          <a:latin typeface="Times New Roman" panose="02020603050405020304" pitchFamily="18" charset="0"/>
                          <a:cs typeface="Times New Roman" panose="02020603050405020304" pitchFamily="18" charset="0"/>
                        </a:rPr>
                        <a:t>Կենսամատչելիություն</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chemeClr val="accent2">
                        <a:lumMod val="75000"/>
                      </a:schemeClr>
                    </a:solidFill>
                  </a:tcPr>
                </a:tc>
                <a:tc>
                  <a:txBody>
                    <a:bodyPr/>
                    <a:lstStyle/>
                    <a:p>
                      <a:pPr algn="l">
                        <a:lnSpc>
                          <a:spcPct val="100000"/>
                        </a:lnSpc>
                      </a:pPr>
                      <a:r>
                        <a:rPr lang="hy-AM" sz="1400" b="1" dirty="0">
                          <a:effectLst/>
                          <a:latin typeface="Times New Roman" panose="02020603050405020304" pitchFamily="18" charset="0"/>
                          <a:cs typeface="Times New Roman" panose="02020603050405020304" pitchFamily="18" charset="0"/>
                        </a:rPr>
                        <a:t>Բարձր</a:t>
                      </a:r>
                      <a:r>
                        <a:rPr lang="en-US" sz="1400" b="1" dirty="0">
                          <a:effectLst/>
                          <a:latin typeface="Times New Roman" panose="02020603050405020304" pitchFamily="18" charset="0"/>
                          <a:cs typeface="Times New Roman" panose="02020603050405020304" pitchFamily="18" charset="0"/>
                        </a:rPr>
                        <a:t> </a:t>
                      </a:r>
                      <a:r>
                        <a:rPr lang="en-US" sz="1400" b="0" dirty="0">
                          <a:effectLst/>
                          <a:latin typeface="Times New Roman" panose="02020603050405020304" pitchFamily="18" charset="0"/>
                          <a:cs typeface="Times New Roman" panose="02020603050405020304" pitchFamily="18" charset="0"/>
                        </a:rPr>
                        <a:t>(15-35%)</a:t>
                      </a:r>
                      <a:endParaRPr lang="en-US"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00000"/>
                        </a:lnSpc>
                      </a:pPr>
                      <a:r>
                        <a:rPr lang="hy-AM" sz="1400" b="1" dirty="0">
                          <a:effectLst/>
                          <a:latin typeface="Times New Roman" panose="02020603050405020304" pitchFamily="18" charset="0"/>
                          <a:cs typeface="Times New Roman" panose="02020603050405020304" pitchFamily="18" charset="0"/>
                        </a:rPr>
                        <a:t>Ցածր</a:t>
                      </a:r>
                      <a:r>
                        <a:rPr lang="en-US" sz="1400" dirty="0">
                          <a:effectLst/>
                          <a:latin typeface="Times New Roman" panose="02020603050405020304" pitchFamily="18" charset="0"/>
                          <a:cs typeface="Times New Roman" panose="02020603050405020304" pitchFamily="18" charset="0"/>
                        </a:rPr>
                        <a:t> (2-20%)</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607766553"/>
                  </a:ext>
                </a:extLst>
              </a:tr>
              <a:tr h="835299">
                <a:tc>
                  <a:txBody>
                    <a:bodyPr/>
                    <a:lstStyle/>
                    <a:p>
                      <a:pPr algn="l">
                        <a:lnSpc>
                          <a:spcPct val="100000"/>
                        </a:lnSpc>
                      </a:pPr>
                      <a:r>
                        <a:rPr lang="hy-AM" sz="1400" dirty="0">
                          <a:effectLst/>
                          <a:latin typeface="Times New Roman" panose="02020603050405020304" pitchFamily="18" charset="0"/>
                          <a:cs typeface="Times New Roman" panose="02020603050405020304" pitchFamily="18" charset="0"/>
                        </a:rPr>
                        <a:t>Սննդակարգային գործոն</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chemeClr val="accent2">
                        <a:lumMod val="75000"/>
                      </a:schemeClr>
                    </a:solidFill>
                  </a:tcPr>
                </a:tc>
                <a:tc>
                  <a:txBody>
                    <a:bodyPr/>
                    <a:lstStyle/>
                    <a:p>
                      <a:pPr algn="l">
                        <a:lnSpc>
                          <a:spcPct val="100000"/>
                        </a:lnSpc>
                      </a:pPr>
                      <a:r>
                        <a:rPr lang="hy-AM" sz="1400" dirty="0">
                          <a:effectLst/>
                          <a:latin typeface="Times New Roman" panose="02020603050405020304" pitchFamily="18" charset="0"/>
                          <a:cs typeface="Times New Roman" panose="02020603050405020304" pitchFamily="18" charset="0"/>
                        </a:rPr>
                        <a:t>Ավելի թույլ է ենթակա ինհիբիտորների ազդեցությանը</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00000"/>
                        </a:lnSpc>
                      </a:pPr>
                      <a:r>
                        <a:rPr lang="hy-AM" sz="1400" dirty="0">
                          <a:effectLst/>
                          <a:latin typeface="Times New Roman" panose="02020603050405020304" pitchFamily="18" charset="0"/>
                          <a:cs typeface="Times New Roman" panose="02020603050405020304" pitchFamily="18" charset="0"/>
                        </a:rPr>
                        <a:t>Ենթակա է խթանիչ գործոնների (օր</a:t>
                      </a:r>
                      <a:r>
                        <a:rPr lang="en-US" sz="1400" dirty="0">
                          <a:effectLst/>
                          <a:latin typeface="Times New Roman" panose="02020603050405020304" pitchFamily="18" charset="0"/>
                          <a:cs typeface="Times New Roman" panose="02020603050405020304" pitchFamily="18" charset="0"/>
                        </a:rPr>
                        <a:t>.</a:t>
                      </a:r>
                      <a:r>
                        <a:rPr lang="hy-AM" sz="1400" dirty="0">
                          <a:effectLst/>
                          <a:latin typeface="Times New Roman" panose="02020603050405020304" pitchFamily="18" charset="0"/>
                          <a:cs typeface="Times New Roman" panose="02020603050405020304" pitchFamily="18" charset="0"/>
                        </a:rPr>
                        <a:t>՝ վիտ</a:t>
                      </a:r>
                      <a:r>
                        <a:rPr lang="en-US" sz="1400" dirty="0">
                          <a:effectLst/>
                          <a:latin typeface="Times New Roman" panose="02020603050405020304" pitchFamily="18" charset="0"/>
                          <a:cs typeface="Times New Roman" panose="02020603050405020304" pitchFamily="18" charset="0"/>
                        </a:rPr>
                        <a:t>.</a:t>
                      </a:r>
                      <a:r>
                        <a:rPr lang="hy-AM" sz="1400" dirty="0">
                          <a:effectLst/>
                          <a:latin typeface="Times New Roman" panose="02020603050405020304" pitchFamily="18" charset="0"/>
                          <a:cs typeface="Times New Roman" panose="02020603050405020304" pitchFamily="18" charset="0"/>
                        </a:rPr>
                        <a:t> C) ազդեցությանը</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941281747"/>
                  </a:ext>
                </a:extLst>
              </a:tr>
            </a:tbl>
          </a:graphicData>
        </a:graphic>
      </p:graphicFrame>
    </p:spTree>
    <p:extLst>
      <p:ext uri="{BB962C8B-B14F-4D97-AF65-F5344CB8AC3E}">
        <p14:creationId xmlns:p14="http://schemas.microsoft.com/office/powerpoint/2010/main" val="2834802666"/>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D2B0557-3EC8-4ACB-95AC-CAD818F0E51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74195" y="2973924"/>
            <a:ext cx="2565743" cy="2743201"/>
          </a:xfrm>
          <a:prstGeom prst="rect">
            <a:avLst/>
          </a:prstGeom>
        </p:spPr>
      </p:pic>
      <p:pic>
        <p:nvPicPr>
          <p:cNvPr id="5" name="Picture 4">
            <a:extLst>
              <a:ext uri="{FF2B5EF4-FFF2-40B4-BE49-F238E27FC236}">
                <a16:creationId xmlns:a16="http://schemas.microsoft.com/office/drawing/2014/main" id="{5C4E9231-EE04-4A99-A558-E2A20F6B3BE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01056" y="2991814"/>
            <a:ext cx="2378815" cy="2743200"/>
          </a:xfrm>
          <a:prstGeom prst="rect">
            <a:avLst/>
          </a:prstGeom>
        </p:spPr>
      </p:pic>
      <p:sp>
        <p:nvSpPr>
          <p:cNvPr id="11" name="Text 0">
            <a:extLst>
              <a:ext uri="{FF2B5EF4-FFF2-40B4-BE49-F238E27FC236}">
                <a16:creationId xmlns:a16="http://schemas.microsoft.com/office/drawing/2014/main" id="{7E3F5F6A-4BE6-4B9C-ACBA-028E23AEC349}"/>
              </a:ext>
            </a:extLst>
          </p:cNvPr>
          <p:cNvSpPr/>
          <p:nvPr/>
        </p:nvSpPr>
        <p:spPr>
          <a:xfrm>
            <a:off x="1983269" y="524992"/>
            <a:ext cx="7846531" cy="620078"/>
          </a:xfrm>
          <a:prstGeom prst="rect">
            <a:avLst/>
          </a:prstGeom>
          <a:noFill/>
          <a:ln/>
        </p:spPr>
        <p:txBody>
          <a:bodyPr wrap="none" lIns="0" tIns="0" rIns="0" bIns="0" rtlCol="0" anchor="t"/>
          <a:lstStyle/>
          <a:p>
            <a:pPr>
              <a:lnSpc>
                <a:spcPts val="4850"/>
              </a:lnSpc>
            </a:pPr>
            <a:r>
              <a:rPr lang="en-US" sz="2400" b="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Երկաթի</a:t>
            </a:r>
            <a:r>
              <a:rPr lang="en-US" sz="24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en-US" sz="2400" b="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կենսամատչելիությ</a:t>
            </a:r>
            <a:r>
              <a:rPr lang="hy-AM" sz="24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ան վրա</a:t>
            </a:r>
            <a:r>
              <a:rPr lang="en-US" sz="24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ազդող գործոններ</a:t>
            </a:r>
            <a:endParaRPr lang="en-US" sz="2400" dirty="0">
              <a:solidFill>
                <a:prstClr val="black"/>
              </a:solidFill>
              <a:latin typeface="Times New Roman" panose="02020603050405020304" pitchFamily="18" charset="0"/>
              <a:cs typeface="Times New Roman" panose="02020603050405020304" pitchFamily="18" charset="0"/>
            </a:endParaRPr>
          </a:p>
        </p:txBody>
      </p:sp>
      <p:sp>
        <p:nvSpPr>
          <p:cNvPr id="12" name="Text 1">
            <a:extLst>
              <a:ext uri="{FF2B5EF4-FFF2-40B4-BE49-F238E27FC236}">
                <a16:creationId xmlns:a16="http://schemas.microsoft.com/office/drawing/2014/main" id="{698A7FB1-7A05-4F6E-B2E4-B6153DB03C57}"/>
              </a:ext>
            </a:extLst>
          </p:cNvPr>
          <p:cNvSpPr/>
          <p:nvPr/>
        </p:nvSpPr>
        <p:spPr>
          <a:xfrm>
            <a:off x="2001056" y="1371600"/>
            <a:ext cx="2480905" cy="310158"/>
          </a:xfrm>
          <a:prstGeom prst="rect">
            <a:avLst/>
          </a:prstGeom>
          <a:noFill/>
          <a:ln/>
        </p:spPr>
        <p:txBody>
          <a:bodyPr wrap="none" lIns="0" tIns="0" rIns="0" bIns="0" rtlCol="0" anchor="t"/>
          <a:lstStyle/>
          <a:p>
            <a:pPr>
              <a:lnSpc>
                <a:spcPts val="2400"/>
              </a:lnSpc>
            </a:pPr>
            <a:r>
              <a:rPr lang="en-US" sz="1600" b="1" dirty="0">
                <a:solidFill>
                  <a:srgbClr val="B54C2D"/>
                </a:solidFill>
                <a:latin typeface="Times New Roman" panose="02020603050405020304" pitchFamily="18" charset="0"/>
                <a:ea typeface="Libre Baskerville Bold" pitchFamily="34" charset="-122"/>
                <a:cs typeface="Times New Roman" panose="02020603050405020304" pitchFamily="18" charset="0"/>
              </a:rPr>
              <a:t>Խթանող գործոններ</a:t>
            </a:r>
            <a:endParaRPr lang="en-US" sz="1600" dirty="0">
              <a:solidFill>
                <a:prstClr val="black"/>
              </a:solidFill>
              <a:latin typeface="Times New Roman" panose="02020603050405020304" pitchFamily="18" charset="0"/>
              <a:cs typeface="Times New Roman" panose="02020603050405020304" pitchFamily="18" charset="0"/>
            </a:endParaRPr>
          </a:p>
        </p:txBody>
      </p:sp>
      <p:sp>
        <p:nvSpPr>
          <p:cNvPr id="13" name="Text 2">
            <a:extLst>
              <a:ext uri="{FF2B5EF4-FFF2-40B4-BE49-F238E27FC236}">
                <a16:creationId xmlns:a16="http://schemas.microsoft.com/office/drawing/2014/main" id="{AAE817D7-1753-4457-82DD-3FE6F3220604}"/>
              </a:ext>
            </a:extLst>
          </p:cNvPr>
          <p:cNvSpPr/>
          <p:nvPr/>
        </p:nvSpPr>
        <p:spPr>
          <a:xfrm>
            <a:off x="1987929" y="1772614"/>
            <a:ext cx="3282659" cy="1408986"/>
          </a:xfrm>
          <a:prstGeom prst="rect">
            <a:avLst/>
          </a:prstGeom>
          <a:noFill/>
          <a:ln/>
        </p:spPr>
        <p:txBody>
          <a:bodyPr wrap="square" lIns="0" tIns="0" rIns="0" bIns="0" rtlCol="0" anchor="t"/>
          <a:lstStyle/>
          <a:p>
            <a:pPr marL="230188" indent="-230188">
              <a:buSzPct val="100000"/>
              <a:buFontTx/>
              <a:buChar char="•"/>
            </a:pPr>
            <a:r>
              <a:rPr lang="hy-AM" sz="1200" dirty="0">
                <a:solidFill>
                  <a:srgbClr val="F4EEDC"/>
                </a:solidFill>
                <a:latin typeface="Times New Roman" panose="02020603050405020304" pitchFamily="18" charset="0"/>
                <a:ea typeface="Libre Baskerville" pitchFamily="34" charset="-122"/>
                <a:cs typeface="Times New Roman" panose="02020603050405020304" pitchFamily="18" charset="0"/>
              </a:rPr>
              <a:t>Ասկորբինաթթու (վիտամին </a:t>
            </a:r>
            <a:r>
              <a:rPr lang="en-US" sz="1200" dirty="0">
                <a:solidFill>
                  <a:srgbClr val="F4EEDC"/>
                </a:solidFill>
                <a:latin typeface="Times New Roman" panose="02020603050405020304" pitchFamily="18" charset="0"/>
                <a:ea typeface="Libre Baskerville" pitchFamily="34" charset="-122"/>
                <a:cs typeface="Times New Roman" panose="02020603050405020304" pitchFamily="18" charset="0"/>
              </a:rPr>
              <a:t>C)</a:t>
            </a:r>
            <a:r>
              <a:rPr lang="hy-AM" sz="1200" dirty="0">
                <a:solidFill>
                  <a:srgbClr val="F4EEDC"/>
                </a:solidFill>
                <a:latin typeface="Times New Roman" panose="02020603050405020304" pitchFamily="18" charset="0"/>
                <a:ea typeface="Libre Baskerville" pitchFamily="34" charset="-122"/>
                <a:cs typeface="Times New Roman" panose="02020603050405020304" pitchFamily="18" charset="0"/>
              </a:rPr>
              <a:t>՝ մրգային հյութեր, մրգեր, կարտոֆիլ</a:t>
            </a:r>
          </a:p>
          <a:p>
            <a:pPr marL="230188" indent="-230188">
              <a:buSzPct val="100000"/>
              <a:buFontTx/>
              <a:buChar char="•"/>
            </a:pPr>
            <a:r>
              <a:rPr lang="hy-AM" sz="1200" dirty="0">
                <a:solidFill>
                  <a:srgbClr val="F4EEDC"/>
                </a:solidFill>
                <a:latin typeface="Times New Roman" panose="02020603050405020304" pitchFamily="18" charset="0"/>
                <a:ea typeface="Libre Baskerville" pitchFamily="34" charset="-122"/>
                <a:cs typeface="Times New Roman" panose="02020603050405020304" pitchFamily="18" charset="0"/>
              </a:rPr>
              <a:t>Կենդ․ սպիտակուց՝ միս, թռչնամիս, ձուկ</a:t>
            </a:r>
          </a:p>
          <a:p>
            <a:pPr marL="230188" indent="-230188">
              <a:buSzPct val="100000"/>
              <a:buFontTx/>
              <a:buChar char="•"/>
            </a:pPr>
            <a:r>
              <a:rPr lang="hy-AM" sz="1200" dirty="0">
                <a:solidFill>
                  <a:srgbClr val="F4EEDC"/>
                </a:solidFill>
                <a:latin typeface="Times New Roman" panose="02020603050405020304" pitchFamily="18" charset="0"/>
                <a:ea typeface="Libre Baskerville" pitchFamily="34" charset="-122"/>
                <a:cs typeface="Times New Roman" panose="02020603050405020304" pitchFamily="18" charset="0"/>
              </a:rPr>
              <a:t>Ֆերմենտացված բանջարեղեն</a:t>
            </a:r>
          </a:p>
          <a:p>
            <a:pPr marL="230188" indent="-230188">
              <a:buSzPct val="100000"/>
              <a:buFontTx/>
              <a:buChar char="•"/>
            </a:pPr>
            <a:r>
              <a:rPr lang="hy-AM" sz="1200" dirty="0">
                <a:solidFill>
                  <a:srgbClr val="F4EEDC"/>
                </a:solidFill>
                <a:latin typeface="Times New Roman" panose="02020603050405020304" pitchFamily="18" charset="0"/>
                <a:ea typeface="Libre Baskerville" pitchFamily="34" charset="-122"/>
                <a:cs typeface="Times New Roman" panose="02020603050405020304" pitchFamily="18" charset="0"/>
              </a:rPr>
              <a:t>Օրգ</a:t>
            </a:r>
            <a:r>
              <a:rPr lang="en-US" sz="1200"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hy-AM" sz="1200" dirty="0">
                <a:solidFill>
                  <a:srgbClr val="F4EEDC"/>
                </a:solidFill>
                <a:latin typeface="Times New Roman" panose="02020603050405020304" pitchFamily="18" charset="0"/>
                <a:ea typeface="Libre Baskerville" pitchFamily="34" charset="-122"/>
                <a:cs typeface="Times New Roman" panose="02020603050405020304" pitchFamily="18" charset="0"/>
              </a:rPr>
              <a:t> թթուներ՝ կիտրոնաթթու, խնձորաթթու</a:t>
            </a:r>
          </a:p>
          <a:p>
            <a:pPr marL="230188" indent="-230188">
              <a:buSzPct val="100000"/>
              <a:buFontTx/>
              <a:buChar char="•"/>
            </a:pPr>
            <a:r>
              <a:rPr lang="hy-AM" sz="1200" dirty="0">
                <a:solidFill>
                  <a:srgbClr val="F4EEDC"/>
                </a:solidFill>
                <a:latin typeface="Times New Roman" panose="02020603050405020304" pitchFamily="18" charset="0"/>
                <a:ea typeface="Libre Baskerville" pitchFamily="34" charset="-122"/>
                <a:cs typeface="Times New Roman" panose="02020603050405020304" pitchFamily="18" charset="0"/>
              </a:rPr>
              <a:t>Ամինաթթուներ՝ հիստիդին, ցիստեին, լիզին</a:t>
            </a:r>
          </a:p>
        </p:txBody>
      </p:sp>
      <p:sp>
        <p:nvSpPr>
          <p:cNvPr id="14" name="Text 1">
            <a:extLst>
              <a:ext uri="{FF2B5EF4-FFF2-40B4-BE49-F238E27FC236}">
                <a16:creationId xmlns:a16="http://schemas.microsoft.com/office/drawing/2014/main" id="{EC84F1B3-C911-4F78-A601-7FB32ED6F152}"/>
              </a:ext>
            </a:extLst>
          </p:cNvPr>
          <p:cNvSpPr/>
          <p:nvPr/>
        </p:nvSpPr>
        <p:spPr>
          <a:xfrm>
            <a:off x="7474195" y="1371600"/>
            <a:ext cx="2480905" cy="310158"/>
          </a:xfrm>
          <a:prstGeom prst="rect">
            <a:avLst/>
          </a:prstGeom>
          <a:noFill/>
          <a:ln/>
        </p:spPr>
        <p:txBody>
          <a:bodyPr wrap="none" lIns="0" tIns="0" rIns="0" bIns="0" rtlCol="0" anchor="t"/>
          <a:lstStyle/>
          <a:p>
            <a:pPr>
              <a:lnSpc>
                <a:spcPts val="2400"/>
              </a:lnSpc>
            </a:pPr>
            <a:r>
              <a:rPr lang="hy-AM" sz="1600" b="1" dirty="0">
                <a:solidFill>
                  <a:srgbClr val="B54C2D"/>
                </a:solidFill>
                <a:latin typeface="Times New Roman" panose="02020603050405020304" pitchFamily="18" charset="0"/>
                <a:ea typeface="Libre Baskerville Bold" pitchFamily="34" charset="-122"/>
                <a:cs typeface="Times New Roman" panose="02020603050405020304" pitchFamily="18" charset="0"/>
              </a:rPr>
              <a:t>Արգելակող</a:t>
            </a:r>
            <a:r>
              <a:rPr lang="en-US" sz="1600" b="1" dirty="0">
                <a:solidFill>
                  <a:srgbClr val="B54C2D"/>
                </a:solidFill>
                <a:latin typeface="Times New Roman" panose="02020603050405020304" pitchFamily="18" charset="0"/>
                <a:ea typeface="Libre Baskerville Bold" pitchFamily="34" charset="-122"/>
                <a:cs typeface="Times New Roman" panose="02020603050405020304" pitchFamily="18" charset="0"/>
              </a:rPr>
              <a:t> գործոններ</a:t>
            </a:r>
            <a:endParaRPr lang="en-US" sz="1600" dirty="0">
              <a:solidFill>
                <a:prstClr val="black"/>
              </a:solidFill>
              <a:latin typeface="Times New Roman" panose="02020603050405020304" pitchFamily="18" charset="0"/>
              <a:cs typeface="Times New Roman" panose="02020603050405020304" pitchFamily="18" charset="0"/>
            </a:endParaRPr>
          </a:p>
        </p:txBody>
      </p:sp>
      <p:sp>
        <p:nvSpPr>
          <p:cNvPr id="15" name="Text 2">
            <a:extLst>
              <a:ext uri="{FF2B5EF4-FFF2-40B4-BE49-F238E27FC236}">
                <a16:creationId xmlns:a16="http://schemas.microsoft.com/office/drawing/2014/main" id="{78092B05-59E1-41A5-8A57-F3886CE4C290}"/>
              </a:ext>
            </a:extLst>
          </p:cNvPr>
          <p:cNvSpPr/>
          <p:nvPr/>
        </p:nvSpPr>
        <p:spPr>
          <a:xfrm>
            <a:off x="7474195" y="1769458"/>
            <a:ext cx="3177241" cy="1408986"/>
          </a:xfrm>
          <a:prstGeom prst="rect">
            <a:avLst/>
          </a:prstGeom>
          <a:noFill/>
          <a:ln/>
        </p:spPr>
        <p:txBody>
          <a:bodyPr wrap="square" lIns="0" tIns="0" rIns="0" bIns="0" rtlCol="0" anchor="t"/>
          <a:lstStyle/>
          <a:p>
            <a:pPr marL="230188" indent="-230188">
              <a:buSzPct val="100000"/>
              <a:buFontTx/>
              <a:buChar char="•"/>
            </a:pPr>
            <a:r>
              <a:rPr lang="hy-AM" sz="1200" dirty="0">
                <a:solidFill>
                  <a:srgbClr val="F4EEDC"/>
                </a:solidFill>
                <a:latin typeface="Times New Roman" panose="02020603050405020304" pitchFamily="18" charset="0"/>
                <a:ea typeface="Libre Baskerville" pitchFamily="34" charset="-122"/>
                <a:cs typeface="Times New Roman" panose="02020603050405020304" pitchFamily="18" charset="0"/>
              </a:rPr>
              <a:t>Ֆիտատներ (հացահատիկներ, սերմեր, ընկույզ)</a:t>
            </a:r>
          </a:p>
          <a:p>
            <a:pPr marL="230188" indent="-230188">
              <a:buSzPct val="100000"/>
              <a:buFontTx/>
              <a:buChar char="•"/>
            </a:pPr>
            <a:r>
              <a:rPr lang="hy-AM" sz="1200" dirty="0">
                <a:solidFill>
                  <a:srgbClr val="F4EEDC"/>
                </a:solidFill>
                <a:latin typeface="Times New Roman" panose="02020603050405020304" pitchFamily="18" charset="0"/>
                <a:ea typeface="Libre Baskerville" pitchFamily="34" charset="-122"/>
                <a:cs typeface="Times New Roman" panose="02020603050405020304" pitchFamily="18" charset="0"/>
              </a:rPr>
              <a:t>Տանիններ (թեյ, սուրճ, կակաո)</a:t>
            </a:r>
          </a:p>
          <a:p>
            <a:pPr marL="230188" indent="-230188">
              <a:buSzPct val="100000"/>
              <a:buFontTx/>
              <a:buChar char="•"/>
            </a:pPr>
            <a:r>
              <a:rPr lang="hy-AM" sz="1200" dirty="0">
                <a:solidFill>
                  <a:srgbClr val="F4EEDC"/>
                </a:solidFill>
                <a:latin typeface="Times New Roman" panose="02020603050405020304" pitchFamily="18" charset="0"/>
                <a:ea typeface="Libre Baskerville" pitchFamily="34" charset="-122"/>
                <a:cs typeface="Times New Roman" panose="02020603050405020304" pitchFamily="18" charset="0"/>
              </a:rPr>
              <a:t>Կալցիում (կաթ, պանիր)</a:t>
            </a:r>
          </a:p>
          <a:p>
            <a:pPr marL="230188" indent="-230188">
              <a:buSzPct val="100000"/>
              <a:buFontTx/>
              <a:buChar char="•"/>
            </a:pPr>
            <a:r>
              <a:rPr lang="hy-AM" sz="1200" dirty="0">
                <a:solidFill>
                  <a:srgbClr val="F4EEDC"/>
                </a:solidFill>
                <a:latin typeface="Times New Roman" panose="02020603050405020304" pitchFamily="18" charset="0"/>
                <a:ea typeface="Libre Baskerville" pitchFamily="34" charset="-122"/>
                <a:cs typeface="Times New Roman" panose="02020603050405020304" pitchFamily="18" charset="0"/>
              </a:rPr>
              <a:t>Օքսալատներ (սպանախ)</a:t>
            </a:r>
          </a:p>
          <a:p>
            <a:pPr marL="230188" indent="-230188">
              <a:buSzPct val="100000"/>
              <a:buFontTx/>
              <a:buChar char="•"/>
            </a:pPr>
            <a:r>
              <a:rPr lang="hy-AM" sz="1200" dirty="0">
                <a:solidFill>
                  <a:srgbClr val="F4EEDC"/>
                </a:solidFill>
                <a:latin typeface="Times New Roman" panose="02020603050405020304" pitchFamily="18" charset="0"/>
                <a:ea typeface="Libre Baskerville" pitchFamily="34" charset="-122"/>
                <a:cs typeface="Times New Roman" panose="02020603050405020304" pitchFamily="18" charset="0"/>
              </a:rPr>
              <a:t>Ֆենոլային միացություններ</a:t>
            </a:r>
          </a:p>
        </p:txBody>
      </p:sp>
      <p:sp>
        <p:nvSpPr>
          <p:cNvPr id="16" name="Freeform 17">
            <a:extLst>
              <a:ext uri="{FF2B5EF4-FFF2-40B4-BE49-F238E27FC236}">
                <a16:creationId xmlns:a16="http://schemas.microsoft.com/office/drawing/2014/main" id="{34C11135-E01F-4F2B-BB50-31428C038788}"/>
              </a:ext>
            </a:extLst>
          </p:cNvPr>
          <p:cNvSpPr/>
          <p:nvPr/>
        </p:nvSpPr>
        <p:spPr>
          <a:xfrm>
            <a:off x="5215392" y="3752596"/>
            <a:ext cx="1423280" cy="1345163"/>
          </a:xfrm>
          <a:custGeom>
            <a:avLst/>
            <a:gdLst/>
            <a:ahLst/>
            <a:cxnLst/>
            <a:rect l="l" t="t" r="r" b="b"/>
            <a:pathLst>
              <a:path w="1890430" h="1547789">
                <a:moveTo>
                  <a:pt x="0" y="0"/>
                </a:moveTo>
                <a:lnTo>
                  <a:pt x="1890430" y="0"/>
                </a:lnTo>
                <a:lnTo>
                  <a:pt x="1890430" y="1547789"/>
                </a:lnTo>
                <a:lnTo>
                  <a:pt x="0" y="154778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8" name="TextBox 17">
            <a:extLst>
              <a:ext uri="{FF2B5EF4-FFF2-40B4-BE49-F238E27FC236}">
                <a16:creationId xmlns:a16="http://schemas.microsoft.com/office/drawing/2014/main" id="{7E98FE7C-C564-4DF5-A8D4-4F2B40B9F0C1}"/>
              </a:ext>
            </a:extLst>
          </p:cNvPr>
          <p:cNvSpPr txBox="1"/>
          <p:nvPr/>
        </p:nvSpPr>
        <p:spPr>
          <a:xfrm>
            <a:off x="2667001" y="6040621"/>
            <a:ext cx="6683131" cy="584775"/>
          </a:xfrm>
          <a:prstGeom prst="rect">
            <a:avLst/>
          </a:prstGeom>
          <a:noFill/>
          <a:ln>
            <a:solidFill>
              <a:srgbClr val="B54C2D"/>
            </a:solidFill>
          </a:ln>
        </p:spPr>
        <p:txBody>
          <a:bodyPr wrap="square">
            <a:spAutoFit/>
          </a:bodyPr>
          <a:lstStyle/>
          <a:p>
            <a:pPr algn="ctr"/>
            <a:r>
              <a:rPr lang="hy-AM" sz="1600" b="1" dirty="0">
                <a:solidFill>
                  <a:prstClr val="white"/>
                </a:solidFill>
                <a:latin typeface="Times New Roman" panose="02020603050405020304" pitchFamily="18" charset="0"/>
                <a:ea typeface="Libre Baskerville Bold" pitchFamily="34" charset="-122"/>
                <a:cs typeface="Times New Roman" panose="02020603050405020304" pitchFamily="18" charset="0"/>
              </a:rPr>
              <a:t>Երկաթի </a:t>
            </a:r>
            <a:r>
              <a:rPr lang="hy-AM" sz="1600" b="1" dirty="0">
                <a:solidFill>
                  <a:srgbClr val="B54C2D"/>
                </a:solidFill>
                <a:latin typeface="Times New Roman" panose="02020603050405020304" pitchFamily="18" charset="0"/>
                <a:ea typeface="Libre Baskerville Bold" pitchFamily="34" charset="-122"/>
                <a:cs typeface="Times New Roman" panose="02020603050405020304" pitchFamily="18" charset="0"/>
              </a:rPr>
              <a:t>կենսամատչելիությունը կախված է </a:t>
            </a:r>
            <a:r>
              <a:rPr lang="hy-AM" sz="1600" b="1" dirty="0">
                <a:solidFill>
                  <a:prstClr val="white"/>
                </a:solidFill>
                <a:latin typeface="Times New Roman" panose="02020603050405020304" pitchFamily="18" charset="0"/>
                <a:ea typeface="Libre Baskerville Bold" pitchFamily="34" charset="-122"/>
                <a:cs typeface="Times New Roman" panose="02020603050405020304" pitchFamily="18" charset="0"/>
              </a:rPr>
              <a:t>ոչ միայն սննդային բաղադրիչներից, այլև </a:t>
            </a:r>
            <a:r>
              <a:rPr lang="hy-AM" sz="1600" b="1" dirty="0">
                <a:solidFill>
                  <a:srgbClr val="B54C2D"/>
                </a:solidFill>
                <a:latin typeface="Times New Roman" panose="02020603050405020304" pitchFamily="18" charset="0"/>
                <a:ea typeface="Libre Baskerville Bold" pitchFamily="34" charset="-122"/>
                <a:cs typeface="Times New Roman" panose="02020603050405020304" pitchFamily="18" charset="0"/>
              </a:rPr>
              <a:t>գենետիկական գործոններից։ </a:t>
            </a:r>
            <a:endParaRPr lang="en-US" sz="1600" b="1" dirty="0">
              <a:solidFill>
                <a:srgbClr val="B54C2D"/>
              </a:solidFill>
              <a:latin typeface="Times New Roman" panose="02020603050405020304" pitchFamily="18" charset="0"/>
              <a:ea typeface="Libre Baskerville Bold" pitchFamily="34" charset="-122"/>
              <a:cs typeface="Times New Roman" panose="02020603050405020304" pitchFamily="18" charset="0"/>
            </a:endParaRPr>
          </a:p>
        </p:txBody>
      </p:sp>
    </p:spTree>
    <p:extLst>
      <p:ext uri="{BB962C8B-B14F-4D97-AF65-F5344CB8AC3E}">
        <p14:creationId xmlns:p14="http://schemas.microsoft.com/office/powerpoint/2010/main" val="35932858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B480F0CE-1004-4086-BBD0-A8B582010416}"/>
              </a:ext>
            </a:extLst>
          </p:cNvPr>
          <p:cNvPicPr>
            <a:picLocks noChangeAspect="1"/>
          </p:cNvPicPr>
          <p:nvPr/>
        </p:nvPicPr>
        <p:blipFill>
          <a:blip r:embed="rId2"/>
          <a:stretch>
            <a:fillRect/>
          </a:stretch>
        </p:blipFill>
        <p:spPr>
          <a:xfrm>
            <a:off x="1905000" y="1828801"/>
            <a:ext cx="8382000" cy="4344159"/>
          </a:xfrm>
          <a:prstGeom prst="rect">
            <a:avLst/>
          </a:prstGeom>
        </p:spPr>
      </p:pic>
      <p:sp>
        <p:nvSpPr>
          <p:cNvPr id="34" name="Text 0">
            <a:extLst>
              <a:ext uri="{FF2B5EF4-FFF2-40B4-BE49-F238E27FC236}">
                <a16:creationId xmlns:a16="http://schemas.microsoft.com/office/drawing/2014/main" id="{11BA35E3-A625-4C59-8AE7-E1F336D3D331}"/>
              </a:ext>
            </a:extLst>
          </p:cNvPr>
          <p:cNvSpPr/>
          <p:nvPr/>
        </p:nvSpPr>
        <p:spPr>
          <a:xfrm>
            <a:off x="1978090" y="458443"/>
            <a:ext cx="5562600" cy="1012078"/>
          </a:xfrm>
          <a:prstGeom prst="rect">
            <a:avLst/>
          </a:prstGeom>
          <a:noFill/>
          <a:ln/>
        </p:spPr>
        <p:txBody>
          <a:bodyPr wrap="none" lIns="0" tIns="0" rIns="0" bIns="0" rtlCol="0" anchor="t"/>
          <a:lstStyle/>
          <a:p>
            <a:pPr>
              <a:lnSpc>
                <a:spcPts val="4850"/>
              </a:lnSpc>
            </a:pPr>
            <a:r>
              <a:rPr lang="en-US" sz="2400" b="1" dirty="0">
                <a:solidFill>
                  <a:prstClr val="white"/>
                </a:solidFill>
                <a:latin typeface="Times New Roman" panose="02020603050405020304" pitchFamily="18" charset="0"/>
                <a:ea typeface="Libre Baskerville Bold" pitchFamily="34" charset="-122"/>
                <a:cs typeface="Times New Roman" panose="02020603050405020304" pitchFamily="18" charset="0"/>
              </a:rPr>
              <a:t>Երկաթի յուրացումը և մետաբոլիզմը</a:t>
            </a:r>
            <a:endParaRPr lang="en-US" sz="2400" dirty="0">
              <a:solidFill>
                <a:prstClr val="white"/>
              </a:solidFill>
              <a:latin typeface="Times New Roman" panose="02020603050405020304" pitchFamily="18" charset="0"/>
              <a:cs typeface="Times New Roman" panose="02020603050405020304" pitchFamily="18" charset="0"/>
            </a:endParaRPr>
          </a:p>
        </p:txBody>
      </p:sp>
      <p:sp>
        <p:nvSpPr>
          <p:cNvPr id="35" name="Text 1">
            <a:extLst>
              <a:ext uri="{FF2B5EF4-FFF2-40B4-BE49-F238E27FC236}">
                <a16:creationId xmlns:a16="http://schemas.microsoft.com/office/drawing/2014/main" id="{3C498583-528C-49E5-A895-B59CDB6AD15D}"/>
              </a:ext>
            </a:extLst>
          </p:cNvPr>
          <p:cNvSpPr/>
          <p:nvPr/>
        </p:nvSpPr>
        <p:spPr>
          <a:xfrm>
            <a:off x="1981200" y="1112242"/>
            <a:ext cx="8305800" cy="997394"/>
          </a:xfrm>
          <a:prstGeom prst="rect">
            <a:avLst/>
          </a:prstGeom>
          <a:noFill/>
          <a:ln/>
        </p:spPr>
        <p:txBody>
          <a:bodyPr wrap="square" lIns="0" tIns="0" rIns="0" bIns="0" rtlCol="0" anchor="t"/>
          <a:lstStyle/>
          <a:p>
            <a:pPr>
              <a:lnSpc>
                <a:spcPts val="2500"/>
              </a:lnSpc>
            </a:pPr>
            <a:r>
              <a:rPr lang="en-US" sz="1600" dirty="0">
                <a:solidFill>
                  <a:prstClr val="white"/>
                </a:solidFill>
                <a:latin typeface="Times New Roman" panose="02020603050405020304" pitchFamily="18" charset="0"/>
                <a:ea typeface="Libre Baskerville" pitchFamily="34" charset="-122"/>
                <a:cs typeface="Times New Roman" panose="02020603050405020304" pitchFamily="18" charset="0"/>
              </a:rPr>
              <a:t>Fe յուրացումը հիմնականում տեղի է ունենում տասներկումատնյա աղիքում, որտեղ Fe³⁺ վիճակից փոխարկվում է Fe²⁺ </a:t>
            </a:r>
            <a:r>
              <a:rPr lang="en-US" sz="1600" dirty="0" err="1">
                <a:solidFill>
                  <a:prstClr val="white"/>
                </a:solidFill>
                <a:latin typeface="Times New Roman" panose="02020603050405020304" pitchFamily="18" charset="0"/>
                <a:ea typeface="Libre Baskerville" pitchFamily="34" charset="-122"/>
                <a:cs typeface="Times New Roman" panose="02020603050405020304" pitchFamily="18" charset="0"/>
              </a:rPr>
              <a:t>ձևի</a:t>
            </a:r>
            <a:r>
              <a:rPr lang="en-US" sz="1600" dirty="0">
                <a:solidFill>
                  <a:prstClr val="white"/>
                </a:solidFill>
                <a:latin typeface="Times New Roman" panose="02020603050405020304" pitchFamily="18" charset="0"/>
                <a:ea typeface="Libre Baskerville" pitchFamily="34" charset="-122"/>
                <a:cs typeface="Times New Roman" panose="02020603050405020304" pitchFamily="18" charset="0"/>
              </a:rPr>
              <a:t>։</a:t>
            </a:r>
            <a:endParaRPr lang="en-US" sz="1600" dirty="0">
              <a:solidFill>
                <a:prstClr val="white"/>
              </a:solidFill>
              <a:latin typeface="Times New Roman" panose="02020603050405020304" pitchFamily="18" charset="0"/>
              <a:cs typeface="Times New Roman" panose="02020603050405020304" pitchFamily="18" charset="0"/>
            </a:endParaRPr>
          </a:p>
        </p:txBody>
      </p:sp>
      <p:sp>
        <p:nvSpPr>
          <p:cNvPr id="36" name="TextBox 35">
            <a:extLst>
              <a:ext uri="{FF2B5EF4-FFF2-40B4-BE49-F238E27FC236}">
                <a16:creationId xmlns:a16="http://schemas.microsoft.com/office/drawing/2014/main" id="{6C4604D4-88AF-4AE4-980B-A0928D6A6316}"/>
              </a:ext>
            </a:extLst>
          </p:cNvPr>
          <p:cNvSpPr txBox="1"/>
          <p:nvPr/>
        </p:nvSpPr>
        <p:spPr>
          <a:xfrm>
            <a:off x="1905000" y="6302882"/>
            <a:ext cx="8382000" cy="523220"/>
          </a:xfrm>
          <a:prstGeom prst="rect">
            <a:avLst/>
          </a:prstGeom>
          <a:noFill/>
          <a:ln>
            <a:solidFill>
              <a:srgbClr val="532C29"/>
            </a:solidFill>
          </a:ln>
        </p:spPr>
        <p:txBody>
          <a:bodyPr wrap="square">
            <a:spAutoFit/>
          </a:bodyPr>
          <a:lstStyle/>
          <a:p>
            <a:pPr algn="ctr"/>
            <a:r>
              <a:rPr lang="en-US" sz="1400" dirty="0" err="1">
                <a:solidFill>
                  <a:prstClr val="white"/>
                </a:solidFill>
                <a:latin typeface="Times New Roman" panose="02020603050405020304" pitchFamily="18" charset="0"/>
                <a:ea typeface="Libre Baskerville" pitchFamily="34" charset="-122"/>
                <a:cs typeface="Times New Roman" panose="02020603050405020304" pitchFamily="18" charset="0"/>
              </a:rPr>
              <a:t>Կարգավորումն</a:t>
            </a:r>
            <a:r>
              <a:rPr lang="en-US" sz="14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Libre Baskerville" pitchFamily="34" charset="-122"/>
                <a:cs typeface="Times New Roman" panose="02020603050405020304" pitchFamily="18" charset="0"/>
              </a:rPr>
              <a:t>իրականացվում</a:t>
            </a:r>
            <a:r>
              <a:rPr lang="en-US" sz="1400" dirty="0">
                <a:solidFill>
                  <a:prstClr val="white"/>
                </a:solidFill>
                <a:latin typeface="Times New Roman" panose="02020603050405020304" pitchFamily="18" charset="0"/>
                <a:ea typeface="Libre Baskerville" pitchFamily="34" charset="-122"/>
                <a:cs typeface="Times New Roman" panose="02020603050405020304" pitchFamily="18" charset="0"/>
              </a:rPr>
              <a:t> է </a:t>
            </a:r>
            <a:r>
              <a:rPr lang="en-US" sz="1400" dirty="0" err="1">
                <a:solidFill>
                  <a:prstClr val="white"/>
                </a:solidFill>
                <a:latin typeface="Times New Roman" panose="02020603050405020304" pitchFamily="18" charset="0"/>
                <a:ea typeface="Libre Baskerville" pitchFamily="34" charset="-122"/>
                <a:cs typeface="Times New Roman" panose="02020603050405020304" pitchFamily="18" charset="0"/>
              </a:rPr>
              <a:t>ըստ</a:t>
            </a:r>
            <a:r>
              <a:rPr lang="en-US" sz="14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Libre Baskerville" pitchFamily="34" charset="-122"/>
                <a:cs typeface="Times New Roman" panose="02020603050405020304" pitchFamily="18" charset="0"/>
              </a:rPr>
              <a:t>օրգանիզմի</a:t>
            </a:r>
            <a:r>
              <a:rPr lang="en-US" sz="14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Libre Baskerville" pitchFamily="34" charset="-122"/>
                <a:cs typeface="Times New Roman" panose="02020603050405020304" pitchFamily="18" charset="0"/>
              </a:rPr>
              <a:t>պահանջի</a:t>
            </a:r>
            <a:r>
              <a:rPr lang="en-US" sz="14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Libre Baskerville" pitchFamily="34" charset="-122"/>
                <a:cs typeface="Times New Roman" panose="02020603050405020304" pitchFamily="18" charset="0"/>
              </a:rPr>
              <a:t>աճի</a:t>
            </a:r>
            <a:r>
              <a:rPr lang="en-US" sz="14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Libre Baskerville" pitchFamily="34" charset="-122"/>
                <a:cs typeface="Times New Roman" panose="02020603050405020304" pitchFamily="18" charset="0"/>
              </a:rPr>
              <a:t>հղիության</a:t>
            </a:r>
            <a:r>
              <a:rPr lang="en-US" sz="14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Libre Baskerville" pitchFamily="34" charset="-122"/>
                <a:cs typeface="Times New Roman" panose="02020603050405020304" pitchFamily="18" charset="0"/>
              </a:rPr>
              <a:t>կամ</a:t>
            </a:r>
            <a:r>
              <a:rPr lang="en-US" sz="14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Libre Baskerville" pitchFamily="34" charset="-122"/>
                <a:cs typeface="Times New Roman" panose="02020603050405020304" pitchFamily="18" charset="0"/>
              </a:rPr>
              <a:t>արյան</a:t>
            </a:r>
            <a:r>
              <a:rPr lang="en-US" sz="14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Libre Baskerville" pitchFamily="34" charset="-122"/>
                <a:cs typeface="Times New Roman" panose="02020603050405020304" pitchFamily="18" charset="0"/>
              </a:rPr>
              <a:t>կորուստի</a:t>
            </a:r>
            <a:r>
              <a:rPr lang="en-US" sz="14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Libre Baskerville" pitchFamily="34" charset="-122"/>
                <a:cs typeface="Times New Roman" panose="02020603050405020304" pitchFamily="18" charset="0"/>
              </a:rPr>
              <a:t>ժամանակ</a:t>
            </a:r>
            <a:r>
              <a:rPr lang="en-US" sz="14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Libre Baskerville" pitchFamily="34" charset="-122"/>
                <a:cs typeface="Times New Roman" panose="02020603050405020304" pitchFamily="18" charset="0"/>
              </a:rPr>
              <a:t>ավելի</a:t>
            </a:r>
            <a:r>
              <a:rPr lang="en-US" sz="14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1400" dirty="0" err="1">
                <a:solidFill>
                  <a:prstClr val="white"/>
                </a:solidFill>
                <a:latin typeface="Times New Roman" panose="02020603050405020304" pitchFamily="18" charset="0"/>
                <a:ea typeface="Libre Baskerville" pitchFamily="34" charset="-122"/>
                <a:cs typeface="Times New Roman" panose="02020603050405020304" pitchFamily="18" charset="0"/>
              </a:rPr>
              <a:t>ակտիվ</a:t>
            </a:r>
            <a:r>
              <a:rPr lang="en-US" sz="1400" dirty="0">
                <a:solidFill>
                  <a:prstClr val="white"/>
                </a:solidFill>
                <a:latin typeface="Times New Roman" panose="02020603050405020304" pitchFamily="18" charset="0"/>
                <a:ea typeface="Libre Baskerville" pitchFamily="34" charset="-122"/>
                <a:cs typeface="Times New Roman" panose="02020603050405020304" pitchFamily="18" charset="0"/>
              </a:rPr>
              <a:t>։</a:t>
            </a:r>
            <a:endParaRPr lang="en-US" sz="1400" dirty="0">
              <a:solidFill>
                <a:prstClr val="white"/>
              </a:solidFill>
              <a:latin typeface="Gill Sans MT" panose="020B0502020104020203"/>
            </a:endParaRPr>
          </a:p>
        </p:txBody>
      </p:sp>
    </p:spTree>
    <p:extLst>
      <p:ext uri="{BB962C8B-B14F-4D97-AF65-F5344CB8AC3E}">
        <p14:creationId xmlns:p14="http://schemas.microsoft.com/office/powerpoint/2010/main" val="3663763541"/>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 0">
            <a:extLst>
              <a:ext uri="{FF2B5EF4-FFF2-40B4-BE49-F238E27FC236}">
                <a16:creationId xmlns:a16="http://schemas.microsoft.com/office/drawing/2014/main" id="{1A9CC8F2-6986-4D99-A21D-B3062200ED73}"/>
              </a:ext>
            </a:extLst>
          </p:cNvPr>
          <p:cNvSpPr/>
          <p:nvPr/>
        </p:nvSpPr>
        <p:spPr>
          <a:xfrm>
            <a:off x="1981200" y="457201"/>
            <a:ext cx="8344821" cy="1202531"/>
          </a:xfrm>
          <a:prstGeom prst="rect">
            <a:avLst/>
          </a:prstGeom>
          <a:noFill/>
          <a:ln/>
        </p:spPr>
        <p:txBody>
          <a:bodyPr wrap="square" lIns="0" tIns="0" rIns="0" bIns="0" rtlCol="0" anchor="t"/>
          <a:lstStyle/>
          <a:p>
            <a:pPr>
              <a:lnSpc>
                <a:spcPts val="4700"/>
              </a:lnSpc>
            </a:pPr>
            <a:r>
              <a:rPr lang="en-US" sz="2500" b="1" dirty="0">
                <a:solidFill>
                  <a:prstClr val="white"/>
                </a:solidFill>
                <a:latin typeface="Times New Roman" panose="02020603050405020304" pitchFamily="18" charset="0"/>
                <a:ea typeface="Libre Baskerville Bold" pitchFamily="34" charset="-122"/>
                <a:cs typeface="Times New Roman" panose="02020603050405020304" pitchFamily="18" charset="0"/>
              </a:rPr>
              <a:t>Երկաթի սննդակարգային ուղենիշային արժեքներ (DRV)</a:t>
            </a:r>
            <a:endParaRPr lang="en-US" sz="2500" dirty="0">
              <a:solidFill>
                <a:prstClr val="white"/>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81A0A7C5-10A2-40D6-9C34-E696E0159472}"/>
              </a:ext>
            </a:extLst>
          </p:cNvPr>
          <p:cNvSpPr txBox="1"/>
          <p:nvPr/>
        </p:nvSpPr>
        <p:spPr>
          <a:xfrm>
            <a:off x="1905000" y="85905"/>
            <a:ext cx="5257800" cy="307777"/>
          </a:xfrm>
          <a:prstGeom prst="rect">
            <a:avLst/>
          </a:prstGeom>
          <a:noFill/>
        </p:spPr>
        <p:txBody>
          <a:bodyPr wrap="square">
            <a:spAutoFit/>
          </a:bodyPr>
          <a:lstStyle/>
          <a:p>
            <a:r>
              <a:rPr lang="en-US" sz="1400" dirty="0">
                <a:solidFill>
                  <a:prstClr val="white"/>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https://multimedia.efsa.europa.eu/drvs/index.htm</a:t>
            </a:r>
            <a:r>
              <a:rPr lang="en-US" sz="1400" dirty="0">
                <a:solidFill>
                  <a:prstClr val="white"/>
                </a:solidFill>
                <a:latin typeface="Times New Roman" panose="02020603050405020304" pitchFamily="18" charset="0"/>
                <a:cs typeface="Times New Roman" panose="02020603050405020304" pitchFamily="18" charset="0"/>
              </a:rPr>
              <a:t> </a:t>
            </a:r>
          </a:p>
        </p:txBody>
      </p:sp>
      <p:sp>
        <p:nvSpPr>
          <p:cNvPr id="3" name="AutoShape 2" descr="Logo">
            <a:extLst>
              <a:ext uri="{FF2B5EF4-FFF2-40B4-BE49-F238E27FC236}">
                <a16:creationId xmlns:a16="http://schemas.microsoft.com/office/drawing/2014/main" id="{017E59AF-5BA0-47D7-91E4-7489D75C9E53}"/>
              </a:ext>
            </a:extLst>
          </p:cNvPr>
          <p:cNvSpPr>
            <a:spLocks noChangeAspect="1" noChangeArrowheads="1"/>
          </p:cNvSpPr>
          <p:nvPr/>
        </p:nvSpPr>
        <p:spPr bwMode="auto">
          <a:xfrm>
            <a:off x="4419600" y="3276600"/>
            <a:ext cx="1828800" cy="1828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prstClr val="black"/>
              </a:solidFill>
              <a:latin typeface="Gill Sans MT" panose="020B0502020104020203"/>
            </a:endParaRPr>
          </a:p>
        </p:txBody>
      </p:sp>
      <p:cxnSp>
        <p:nvCxnSpPr>
          <p:cNvPr id="7" name="Straight Connector 6">
            <a:extLst>
              <a:ext uri="{FF2B5EF4-FFF2-40B4-BE49-F238E27FC236}">
                <a16:creationId xmlns:a16="http://schemas.microsoft.com/office/drawing/2014/main" id="{ADD6EBC1-2751-477C-B067-D2726CC8245C}"/>
              </a:ext>
            </a:extLst>
          </p:cNvPr>
          <p:cNvCxnSpPr>
            <a:cxnSpLocks/>
          </p:cNvCxnSpPr>
          <p:nvPr/>
        </p:nvCxnSpPr>
        <p:spPr>
          <a:xfrm>
            <a:off x="2286000" y="5943600"/>
            <a:ext cx="7581900" cy="0"/>
          </a:xfrm>
          <a:prstGeom prst="line">
            <a:avLst/>
          </a:prstGeom>
        </p:spPr>
        <p:style>
          <a:lnRef idx="1">
            <a:schemeClr val="accent3"/>
          </a:lnRef>
          <a:fillRef idx="0">
            <a:schemeClr val="accent3"/>
          </a:fillRef>
          <a:effectRef idx="0">
            <a:schemeClr val="accent3"/>
          </a:effectRef>
          <a:fontRef idx="minor">
            <a:schemeClr val="tx1"/>
          </a:fontRef>
        </p:style>
      </p:cxnSp>
      <p:sp>
        <p:nvSpPr>
          <p:cNvPr id="16" name="Text 1">
            <a:extLst>
              <a:ext uri="{FF2B5EF4-FFF2-40B4-BE49-F238E27FC236}">
                <a16:creationId xmlns:a16="http://schemas.microsoft.com/office/drawing/2014/main" id="{74472401-DC83-4799-86EC-88618ECCEEBB}"/>
              </a:ext>
            </a:extLst>
          </p:cNvPr>
          <p:cNvSpPr/>
          <p:nvPr/>
        </p:nvSpPr>
        <p:spPr>
          <a:xfrm>
            <a:off x="3168783" y="1548228"/>
            <a:ext cx="2514005" cy="527804"/>
          </a:xfrm>
          <a:prstGeom prst="rect">
            <a:avLst/>
          </a:prstGeom>
          <a:noFill/>
          <a:ln/>
        </p:spPr>
        <p:txBody>
          <a:bodyPr wrap="none" lIns="0" tIns="0" rIns="0" bIns="0" rtlCol="0" anchor="t"/>
          <a:lstStyle/>
          <a:p>
            <a:pPr algn="ctr">
              <a:lnSpc>
                <a:spcPts val="4150"/>
              </a:lnSpc>
            </a:pP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AR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6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մգ/օր </a:t>
            </a:r>
          </a:p>
          <a:p>
            <a:pPr algn="ctr">
              <a:lnSpc>
                <a:spcPts val="4150"/>
              </a:lnSpc>
            </a:pP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PRI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11 մգ/օր</a:t>
            </a: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17" name="Text 2">
            <a:extLst>
              <a:ext uri="{FF2B5EF4-FFF2-40B4-BE49-F238E27FC236}">
                <a16:creationId xmlns:a16="http://schemas.microsoft.com/office/drawing/2014/main" id="{34385A56-DA41-4951-A2A0-6C11DAF8CB48}"/>
              </a:ext>
            </a:extLst>
          </p:cNvPr>
          <p:cNvSpPr/>
          <p:nvPr/>
        </p:nvSpPr>
        <p:spPr>
          <a:xfrm>
            <a:off x="3152834" y="2749361"/>
            <a:ext cx="2638367" cy="608856"/>
          </a:xfrm>
          <a:prstGeom prst="rect">
            <a:avLst/>
          </a:prstGeom>
          <a:noFill/>
          <a:ln/>
        </p:spPr>
        <p:txBody>
          <a:bodyPr wrap="none" lIns="0" tIns="0" rIns="0" bIns="0" rtlCol="0" anchor="t"/>
          <a:lstStyle/>
          <a:p>
            <a:pPr algn="ctr">
              <a:lnSpc>
                <a:spcPts val="1950"/>
              </a:lnSpc>
            </a:pPr>
            <a:r>
              <a:rPr lang="en-US"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Չ</a:t>
            </a:r>
            <a:r>
              <a:rPr lang="hy-AM"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ափահասներ </a:t>
            </a:r>
            <a:r>
              <a:rPr lang="en-US"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a:t>
            </a:r>
            <a:r>
              <a:rPr lang="hy-AM"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ար․</a:t>
            </a:r>
            <a:r>
              <a:rPr lang="en-US"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 </a:t>
            </a:r>
            <a:r>
              <a:rPr lang="hy-AM"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և </a:t>
            </a:r>
          </a:p>
          <a:p>
            <a:pPr algn="ctr">
              <a:lnSpc>
                <a:spcPts val="1950"/>
              </a:lnSpc>
            </a:pPr>
            <a:r>
              <a:rPr lang="hy-AM"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 40 կանայք</a:t>
            </a:r>
            <a:endParaRPr lang="en-US" sz="1550" dirty="0">
              <a:solidFill>
                <a:srgbClr val="B54C2D"/>
              </a:solidFill>
              <a:latin typeface="Times New Roman" panose="02020603050405020304" pitchFamily="18" charset="0"/>
              <a:cs typeface="Times New Roman" panose="02020603050405020304" pitchFamily="18" charset="0"/>
            </a:endParaRPr>
          </a:p>
        </p:txBody>
      </p:sp>
      <p:sp>
        <p:nvSpPr>
          <p:cNvPr id="18" name="Text 1">
            <a:extLst>
              <a:ext uri="{FF2B5EF4-FFF2-40B4-BE49-F238E27FC236}">
                <a16:creationId xmlns:a16="http://schemas.microsoft.com/office/drawing/2014/main" id="{C3281175-4BA8-4AD0-97AA-77B96B1ECE53}"/>
              </a:ext>
            </a:extLst>
          </p:cNvPr>
          <p:cNvSpPr/>
          <p:nvPr/>
        </p:nvSpPr>
        <p:spPr>
          <a:xfrm>
            <a:off x="7868689" y="1548228"/>
            <a:ext cx="2514005" cy="527804"/>
          </a:xfrm>
          <a:prstGeom prst="rect">
            <a:avLst/>
          </a:prstGeom>
          <a:noFill/>
          <a:ln/>
        </p:spPr>
        <p:txBody>
          <a:bodyPr wrap="none" lIns="0" tIns="0" rIns="0" bIns="0" rtlCol="0" anchor="t"/>
          <a:lstStyle/>
          <a:p>
            <a:pPr algn="ctr">
              <a:lnSpc>
                <a:spcPts val="4150"/>
              </a:lnSpc>
            </a:pP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AR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- 7</a:t>
            </a: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մգ/օր </a:t>
            </a:r>
          </a:p>
          <a:p>
            <a:pPr algn="ctr">
              <a:lnSpc>
                <a:spcPts val="4150"/>
              </a:lnSpc>
            </a:pP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PRI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16 մգ/օր</a:t>
            </a: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19" name="Text 2">
            <a:extLst>
              <a:ext uri="{FF2B5EF4-FFF2-40B4-BE49-F238E27FC236}">
                <a16:creationId xmlns:a16="http://schemas.microsoft.com/office/drawing/2014/main" id="{70BABB64-C2D2-4BA5-82DF-02F438214647}"/>
              </a:ext>
            </a:extLst>
          </p:cNvPr>
          <p:cNvSpPr/>
          <p:nvPr/>
        </p:nvSpPr>
        <p:spPr>
          <a:xfrm>
            <a:off x="7868689" y="2749361"/>
            <a:ext cx="2638367" cy="608856"/>
          </a:xfrm>
          <a:prstGeom prst="rect">
            <a:avLst/>
          </a:prstGeom>
          <a:noFill/>
          <a:ln/>
        </p:spPr>
        <p:txBody>
          <a:bodyPr wrap="none" lIns="0" tIns="0" rIns="0" bIns="0" rtlCol="0" anchor="t"/>
          <a:lstStyle/>
          <a:p>
            <a:pPr algn="ctr">
              <a:lnSpc>
                <a:spcPts val="1950"/>
              </a:lnSpc>
            </a:pPr>
            <a:r>
              <a:rPr lang="hy-AM"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18-40 կանայք, </a:t>
            </a:r>
          </a:p>
          <a:p>
            <a:pPr algn="ctr">
              <a:lnSpc>
                <a:spcPts val="1950"/>
              </a:lnSpc>
            </a:pPr>
            <a:r>
              <a:rPr lang="hy-AM"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հղի և կերակրող կանայք</a:t>
            </a:r>
            <a:endParaRPr lang="en-US" sz="1550" dirty="0">
              <a:solidFill>
                <a:srgbClr val="B54C2D"/>
              </a:solidFill>
              <a:latin typeface="Times New Roman" panose="02020603050405020304" pitchFamily="18" charset="0"/>
              <a:cs typeface="Times New Roman" panose="02020603050405020304" pitchFamily="18" charset="0"/>
            </a:endParaRPr>
          </a:p>
        </p:txBody>
      </p:sp>
      <p:pic>
        <p:nvPicPr>
          <p:cNvPr id="21" name="Picture 20">
            <a:extLst>
              <a:ext uri="{FF2B5EF4-FFF2-40B4-BE49-F238E27FC236}">
                <a16:creationId xmlns:a16="http://schemas.microsoft.com/office/drawing/2014/main" id="{4D6AD692-6B25-4CF2-8327-E2EDB16860D8}"/>
              </a:ext>
            </a:extLst>
          </p:cNvPr>
          <p:cNvPicPr>
            <a:picLocks noChangeAspect="1"/>
          </p:cNvPicPr>
          <p:nvPr/>
        </p:nvPicPr>
        <p:blipFill>
          <a:blip r:embed="rId3" cstate="print">
            <a:lum bright="70000" contrast="-70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08275" y="1653004"/>
            <a:ext cx="1288661" cy="1536622"/>
          </a:xfrm>
          <a:prstGeom prst="rect">
            <a:avLst/>
          </a:prstGeom>
        </p:spPr>
      </p:pic>
      <p:pic>
        <p:nvPicPr>
          <p:cNvPr id="13" name="Graphic 12" descr="Man and woman with solid fill">
            <a:extLst>
              <a:ext uri="{FF2B5EF4-FFF2-40B4-BE49-F238E27FC236}">
                <a16:creationId xmlns:a16="http://schemas.microsoft.com/office/drawing/2014/main" id="{BA67F078-CBE2-4253-8426-D0D5F71E2EC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705033" y="1543823"/>
            <a:ext cx="1600200" cy="1600200"/>
          </a:xfrm>
          <a:prstGeom prst="rect">
            <a:avLst/>
          </a:prstGeom>
        </p:spPr>
      </p:pic>
      <p:cxnSp>
        <p:nvCxnSpPr>
          <p:cNvPr id="23" name="Straight Connector 22">
            <a:extLst>
              <a:ext uri="{FF2B5EF4-FFF2-40B4-BE49-F238E27FC236}">
                <a16:creationId xmlns:a16="http://schemas.microsoft.com/office/drawing/2014/main" id="{ECDE76B0-4B72-4781-B354-F16F181C3463}"/>
              </a:ext>
            </a:extLst>
          </p:cNvPr>
          <p:cNvCxnSpPr>
            <a:cxnSpLocks/>
          </p:cNvCxnSpPr>
          <p:nvPr/>
        </p:nvCxnSpPr>
        <p:spPr>
          <a:xfrm>
            <a:off x="1857433" y="1594306"/>
            <a:ext cx="0" cy="1529895"/>
          </a:xfrm>
          <a:prstGeom prst="line">
            <a:avLst/>
          </a:prstGeom>
          <a:ln w="6350">
            <a:solidFill>
              <a:schemeClr val="tx1">
                <a:lumMod val="75000"/>
                <a:lumOff val="25000"/>
              </a:schemeClr>
            </a:solidFill>
          </a:ln>
        </p:spPr>
        <p:style>
          <a:lnRef idx="1">
            <a:schemeClr val="accent4"/>
          </a:lnRef>
          <a:fillRef idx="0">
            <a:schemeClr val="accent4"/>
          </a:fillRef>
          <a:effectRef idx="0">
            <a:schemeClr val="accent4"/>
          </a:effectRef>
          <a:fontRef idx="minor">
            <a:schemeClr val="tx1"/>
          </a:fontRef>
        </p:style>
      </p:cxnSp>
      <p:cxnSp>
        <p:nvCxnSpPr>
          <p:cNvPr id="28" name="Straight Connector 27">
            <a:extLst>
              <a:ext uri="{FF2B5EF4-FFF2-40B4-BE49-F238E27FC236}">
                <a16:creationId xmlns:a16="http://schemas.microsoft.com/office/drawing/2014/main" id="{E78C2724-B53C-4496-BD4F-EA160C4B75E2}"/>
              </a:ext>
            </a:extLst>
          </p:cNvPr>
          <p:cNvCxnSpPr>
            <a:cxnSpLocks/>
          </p:cNvCxnSpPr>
          <p:nvPr/>
        </p:nvCxnSpPr>
        <p:spPr>
          <a:xfrm>
            <a:off x="3168782" y="1588145"/>
            <a:ext cx="0" cy="1529895"/>
          </a:xfrm>
          <a:prstGeom prst="line">
            <a:avLst/>
          </a:prstGeom>
          <a:ln w="6350">
            <a:solidFill>
              <a:schemeClr val="tx1">
                <a:lumMod val="75000"/>
                <a:lumOff val="25000"/>
              </a:schemeClr>
            </a:solidFill>
          </a:ln>
        </p:spPr>
        <p:style>
          <a:lnRef idx="1">
            <a:schemeClr val="accent4"/>
          </a:lnRef>
          <a:fillRef idx="0">
            <a:schemeClr val="accent4"/>
          </a:fillRef>
          <a:effectRef idx="0">
            <a:schemeClr val="accent4"/>
          </a:effectRef>
          <a:fontRef idx="minor">
            <a:schemeClr val="tx1"/>
          </a:fontRef>
        </p:style>
      </p:cxnSp>
      <p:sp>
        <p:nvSpPr>
          <p:cNvPr id="30" name="Text 1">
            <a:extLst>
              <a:ext uri="{FF2B5EF4-FFF2-40B4-BE49-F238E27FC236}">
                <a16:creationId xmlns:a16="http://schemas.microsoft.com/office/drawing/2014/main" id="{A7C64A6C-87F6-412B-8022-DEC2F2CE607E}"/>
              </a:ext>
            </a:extLst>
          </p:cNvPr>
          <p:cNvSpPr/>
          <p:nvPr/>
        </p:nvSpPr>
        <p:spPr>
          <a:xfrm>
            <a:off x="3168783" y="3891796"/>
            <a:ext cx="2514005" cy="527804"/>
          </a:xfrm>
          <a:prstGeom prst="rect">
            <a:avLst/>
          </a:prstGeom>
          <a:noFill/>
          <a:ln/>
        </p:spPr>
        <p:txBody>
          <a:bodyPr wrap="none" lIns="0" tIns="0" rIns="0" bIns="0" rtlCol="0" anchor="t"/>
          <a:lstStyle/>
          <a:p>
            <a:pPr algn="ctr">
              <a:lnSpc>
                <a:spcPts val="4150"/>
              </a:lnSpc>
            </a:pP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AR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8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մգ/օր </a:t>
            </a:r>
          </a:p>
          <a:p>
            <a:pPr algn="ctr">
              <a:lnSpc>
                <a:spcPts val="4150"/>
              </a:lnSpc>
            </a:pP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PRI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11 մգ/օր</a:t>
            </a: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31" name="Text 2">
            <a:extLst>
              <a:ext uri="{FF2B5EF4-FFF2-40B4-BE49-F238E27FC236}">
                <a16:creationId xmlns:a16="http://schemas.microsoft.com/office/drawing/2014/main" id="{C14AC1B4-0020-48BD-A77E-823DAC55F336}"/>
              </a:ext>
            </a:extLst>
          </p:cNvPr>
          <p:cNvSpPr/>
          <p:nvPr/>
        </p:nvSpPr>
        <p:spPr>
          <a:xfrm>
            <a:off x="3152834" y="5064227"/>
            <a:ext cx="2638367" cy="608856"/>
          </a:xfrm>
          <a:prstGeom prst="rect">
            <a:avLst/>
          </a:prstGeom>
          <a:noFill/>
          <a:ln/>
        </p:spPr>
        <p:txBody>
          <a:bodyPr wrap="none" lIns="0" tIns="0" rIns="0" bIns="0" rtlCol="0" anchor="t"/>
          <a:lstStyle/>
          <a:p>
            <a:pPr algn="ctr">
              <a:lnSpc>
                <a:spcPts val="1950"/>
              </a:lnSpc>
            </a:pPr>
            <a:r>
              <a:rPr lang="hy-AM"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Նորածիններ </a:t>
            </a:r>
            <a:r>
              <a:rPr lang="ru-RU"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a:t>
            </a:r>
            <a:r>
              <a:rPr lang="hy-AM"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7-11 ամս․</a:t>
            </a:r>
            <a:r>
              <a:rPr lang="ru-RU"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a:t>
            </a:r>
            <a:r>
              <a:rPr lang="hy-AM"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  </a:t>
            </a:r>
          </a:p>
          <a:p>
            <a:pPr algn="ctr">
              <a:lnSpc>
                <a:spcPts val="1950"/>
              </a:lnSpc>
            </a:pPr>
            <a:r>
              <a:rPr lang="hy-AM"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7-11 տ․, 12-17 տ․ </a:t>
            </a:r>
            <a:r>
              <a:rPr lang="en-US"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a:t>
            </a:r>
            <a:r>
              <a:rPr lang="hy-AM"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ար․</a:t>
            </a:r>
            <a:r>
              <a:rPr lang="en-US"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a:t>
            </a:r>
            <a:endParaRPr lang="en-US" sz="1550" dirty="0">
              <a:solidFill>
                <a:srgbClr val="B54C2D"/>
              </a:solidFill>
              <a:latin typeface="Times New Roman" panose="02020603050405020304" pitchFamily="18" charset="0"/>
              <a:cs typeface="Times New Roman" panose="02020603050405020304" pitchFamily="18" charset="0"/>
            </a:endParaRPr>
          </a:p>
        </p:txBody>
      </p:sp>
      <p:sp>
        <p:nvSpPr>
          <p:cNvPr id="32" name="Text 1">
            <a:extLst>
              <a:ext uri="{FF2B5EF4-FFF2-40B4-BE49-F238E27FC236}">
                <a16:creationId xmlns:a16="http://schemas.microsoft.com/office/drawing/2014/main" id="{42DC06B0-AF73-4677-B87F-2BAF4F2F39AF}"/>
              </a:ext>
            </a:extLst>
          </p:cNvPr>
          <p:cNvSpPr/>
          <p:nvPr/>
        </p:nvSpPr>
        <p:spPr>
          <a:xfrm>
            <a:off x="7868689" y="3891796"/>
            <a:ext cx="2514005" cy="527804"/>
          </a:xfrm>
          <a:prstGeom prst="rect">
            <a:avLst/>
          </a:prstGeom>
          <a:noFill/>
          <a:ln/>
        </p:spPr>
        <p:txBody>
          <a:bodyPr wrap="none" lIns="0" tIns="0" rIns="0" bIns="0" rtlCol="0" anchor="t"/>
          <a:lstStyle/>
          <a:p>
            <a:pPr algn="ctr">
              <a:lnSpc>
                <a:spcPts val="4150"/>
              </a:lnSpc>
            </a:pP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AR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7</a:t>
            </a: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մգ/օր </a:t>
            </a:r>
          </a:p>
          <a:p>
            <a:pPr algn="ctr">
              <a:lnSpc>
                <a:spcPts val="4150"/>
              </a:lnSpc>
            </a:pP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PRI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13 մգ/օր</a:t>
            </a: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33" name="Text 2">
            <a:extLst>
              <a:ext uri="{FF2B5EF4-FFF2-40B4-BE49-F238E27FC236}">
                <a16:creationId xmlns:a16="http://schemas.microsoft.com/office/drawing/2014/main" id="{C39369C6-DD62-4ACE-BDAC-C31A1AC1F654}"/>
              </a:ext>
            </a:extLst>
          </p:cNvPr>
          <p:cNvSpPr/>
          <p:nvPr/>
        </p:nvSpPr>
        <p:spPr>
          <a:xfrm>
            <a:off x="7877234" y="5081741"/>
            <a:ext cx="2638367" cy="608856"/>
          </a:xfrm>
          <a:prstGeom prst="rect">
            <a:avLst/>
          </a:prstGeom>
          <a:noFill/>
          <a:ln/>
        </p:spPr>
        <p:txBody>
          <a:bodyPr wrap="none" lIns="0" tIns="0" rIns="0" bIns="0" rtlCol="0" anchor="t"/>
          <a:lstStyle/>
          <a:p>
            <a:pPr algn="ctr">
              <a:lnSpc>
                <a:spcPts val="1950"/>
              </a:lnSpc>
            </a:pPr>
            <a:r>
              <a:rPr lang="hy-AM"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12-17 տարեկան</a:t>
            </a:r>
          </a:p>
          <a:p>
            <a:pPr algn="ctr">
              <a:lnSpc>
                <a:spcPts val="1950"/>
              </a:lnSpc>
            </a:pPr>
            <a:r>
              <a:rPr lang="en-US"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a:t>
            </a:r>
            <a:r>
              <a:rPr lang="hy-AM"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իգ․</a:t>
            </a:r>
            <a:r>
              <a:rPr lang="en-US" sz="1550" b="1" dirty="0">
                <a:solidFill>
                  <a:srgbClr val="B54C2D"/>
                </a:solidFill>
                <a:latin typeface="Times New Roman" panose="02020603050405020304" pitchFamily="18" charset="0"/>
                <a:ea typeface="Libre Baskerville Bold" pitchFamily="34" charset="-122"/>
                <a:cs typeface="Times New Roman" panose="02020603050405020304" pitchFamily="18" charset="0"/>
              </a:rPr>
              <a:t>)</a:t>
            </a:r>
            <a:endParaRPr lang="en-US" sz="1550" dirty="0">
              <a:solidFill>
                <a:srgbClr val="B54C2D"/>
              </a:solidFill>
              <a:latin typeface="Times New Roman" panose="02020603050405020304" pitchFamily="18" charset="0"/>
              <a:cs typeface="Times New Roman" panose="02020603050405020304" pitchFamily="18" charset="0"/>
            </a:endParaRPr>
          </a:p>
        </p:txBody>
      </p:sp>
      <p:pic>
        <p:nvPicPr>
          <p:cNvPr id="26" name="Graphic 25" descr="Children with solid fill">
            <a:extLst>
              <a:ext uri="{FF2B5EF4-FFF2-40B4-BE49-F238E27FC236}">
                <a16:creationId xmlns:a16="http://schemas.microsoft.com/office/drawing/2014/main" id="{8A6C25E7-6543-458E-8675-E4C908BDE687}"/>
              </a:ext>
            </a:extLst>
          </p:cNvPr>
          <p:cNvPicPr>
            <a:picLocks noChangeAspect="1"/>
          </p:cNvPicPr>
          <p:nvPr/>
        </p:nvPicPr>
        <p:blipFill rotWithShape="1">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t="15345" r="50000" b="18982"/>
          <a:stretch/>
        </p:blipFill>
        <p:spPr>
          <a:xfrm>
            <a:off x="1922576" y="3869292"/>
            <a:ext cx="999121" cy="1312309"/>
          </a:xfrm>
          <a:prstGeom prst="rect">
            <a:avLst/>
          </a:prstGeom>
        </p:spPr>
      </p:pic>
      <p:pic>
        <p:nvPicPr>
          <p:cNvPr id="41" name="Picture 6" descr="Free Little Girl Icon - Girl Icon Black And White Png - Free PNG Images ID  125996 | TOPpng">
            <a:extLst>
              <a:ext uri="{FF2B5EF4-FFF2-40B4-BE49-F238E27FC236}">
                <a16:creationId xmlns:a16="http://schemas.microsoft.com/office/drawing/2014/main" id="{1DC72DC2-9830-40B1-BF25-3CA072C22F12}"/>
              </a:ext>
            </a:extLst>
          </p:cNvPr>
          <p:cNvPicPr>
            <a:picLocks noChangeAspect="1" noChangeArrowheads="1"/>
          </p:cNvPicPr>
          <p:nvPr/>
        </p:nvPicPr>
        <p:blipFill>
          <a:blip r:embed="rId9" cstate="print">
            <a:lum bright="70000" contrast="-70000"/>
            <a:extLst>
              <a:ext uri="{BEBA8EAE-BF5A-486C-A8C5-ECC9F3942E4B}">
                <a14:imgProps xmlns:a14="http://schemas.microsoft.com/office/drawing/2010/main">
                  <a14:imgLayer r:embed="rId10">
                    <a14:imgEffect>
                      <a14:backgroundRemoval t="1863" b="99185" l="10000" r="90000">
                        <a14:foregroundMark x1="48690" y1="14319" x2="48690" y2="14319"/>
                        <a14:foregroundMark x1="51905" y1="5006" x2="51905" y2="5006"/>
                        <a14:foregroundMark x1="51905" y1="1863" x2="51905" y2="1863"/>
                        <a14:foregroundMark x1="44167" y1="92666" x2="44167" y2="92666"/>
                        <a14:foregroundMark x1="43214" y1="99185" x2="43214" y2="99185"/>
                      </a14:backgroundRemoval>
                    </a14:imgEffect>
                  </a14:imgLayer>
                </a14:imgProps>
              </a:ext>
              <a:ext uri="{28A0092B-C50C-407E-A947-70E740481C1C}">
                <a14:useLocalDpi xmlns:a14="http://schemas.microsoft.com/office/drawing/2010/main" val="0"/>
              </a:ext>
            </a:extLst>
          </a:blip>
          <a:srcRect/>
          <a:stretch>
            <a:fillRect/>
          </a:stretch>
        </p:blipFill>
        <p:spPr bwMode="auto">
          <a:xfrm>
            <a:off x="6429434" y="4012302"/>
            <a:ext cx="999121" cy="1021828"/>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6" descr="Free Little Girl Icon - Girl Icon Black And White Png - Free PNG Images ID  125996 | TOPpng">
            <a:extLst>
              <a:ext uri="{FF2B5EF4-FFF2-40B4-BE49-F238E27FC236}">
                <a16:creationId xmlns:a16="http://schemas.microsoft.com/office/drawing/2014/main" id="{B9705D84-D686-4A86-BE65-18C8DBFC5FAF}"/>
              </a:ext>
            </a:extLst>
          </p:cNvPr>
          <p:cNvPicPr>
            <a:picLocks noChangeAspect="1" noChangeArrowheads="1"/>
          </p:cNvPicPr>
          <p:nvPr/>
        </p:nvPicPr>
        <p:blipFill>
          <a:blip r:embed="rId9" cstate="print">
            <a:lum bright="70000" contrast="-70000"/>
            <a:extLst>
              <a:ext uri="{BEBA8EAE-BF5A-486C-A8C5-ECC9F3942E4B}">
                <a14:imgProps xmlns:a14="http://schemas.microsoft.com/office/drawing/2010/main">
                  <a14:imgLayer r:embed="rId10">
                    <a14:imgEffect>
                      <a14:backgroundRemoval t="1863" b="99185" l="10000" r="90000">
                        <a14:foregroundMark x1="48690" y1="14319" x2="48690" y2="14319"/>
                        <a14:foregroundMark x1="51905" y1="5006" x2="51905" y2="5006"/>
                        <a14:foregroundMark x1="51905" y1="1863" x2="51905" y2="1863"/>
                        <a14:foregroundMark x1="44167" y1="92666" x2="44167" y2="92666"/>
                        <a14:foregroundMark x1="43214" y1="99185" x2="43214" y2="99185"/>
                      </a14:backgroundRemoval>
                    </a14:imgEffect>
                  </a14:imgLayer>
                </a14:imgProps>
              </a:ext>
              <a:ext uri="{28A0092B-C50C-407E-A947-70E740481C1C}">
                <a14:useLocalDpi xmlns:a14="http://schemas.microsoft.com/office/drawing/2010/main" val="0"/>
              </a:ext>
            </a:extLst>
          </a:blip>
          <a:srcRect/>
          <a:stretch>
            <a:fillRect/>
          </a:stretch>
        </p:blipFill>
        <p:spPr bwMode="auto">
          <a:xfrm>
            <a:off x="6926627" y="4012301"/>
            <a:ext cx="999121" cy="1021828"/>
          </a:xfrm>
          <a:prstGeom prst="rect">
            <a:avLst/>
          </a:prstGeom>
          <a:noFill/>
          <a:extLst>
            <a:ext uri="{909E8E84-426E-40DD-AFC4-6F175D3DCCD1}">
              <a14:hiddenFill xmlns:a14="http://schemas.microsoft.com/office/drawing/2010/main">
                <a:solidFill>
                  <a:srgbClr val="FFFFFF"/>
                </a:solidFill>
              </a14:hiddenFill>
            </a:ext>
          </a:extLst>
        </p:spPr>
      </p:pic>
      <p:sp>
        <p:nvSpPr>
          <p:cNvPr id="44" name="TextBox 43">
            <a:extLst>
              <a:ext uri="{FF2B5EF4-FFF2-40B4-BE49-F238E27FC236}">
                <a16:creationId xmlns:a16="http://schemas.microsoft.com/office/drawing/2014/main" id="{376F2ECF-A92C-422C-8C84-A7067221B0E4}"/>
              </a:ext>
            </a:extLst>
          </p:cNvPr>
          <p:cNvSpPr txBox="1"/>
          <p:nvPr/>
        </p:nvSpPr>
        <p:spPr>
          <a:xfrm>
            <a:off x="2248847" y="6135169"/>
            <a:ext cx="7694307" cy="369332"/>
          </a:xfrm>
          <a:prstGeom prst="rect">
            <a:avLst/>
          </a:prstGeom>
          <a:noFill/>
        </p:spPr>
        <p:txBody>
          <a:bodyPr wrap="square">
            <a:spAutoFit/>
          </a:bodyPr>
          <a:lstStyle/>
          <a:p>
            <a:pPr algn="ctr"/>
            <a:r>
              <a:rPr lang="hy-AM" b="1" i="1" dirty="0">
                <a:solidFill>
                  <a:prstClr val="white"/>
                </a:solidFill>
                <a:latin typeface="Times New Roman" panose="02020603050405020304" pitchFamily="18" charset="0"/>
                <a:ea typeface="Times New Roman" panose="02020603050405020304" pitchFamily="18" charset="0"/>
                <a:cs typeface="Times New Roman" panose="02020603050405020304" pitchFamily="18" charset="0"/>
              </a:rPr>
              <a:t>AR - միջին պահանջ, PRI - բնակչության համար ուղենիշային ընդունում</a:t>
            </a:r>
            <a:endParaRPr lang="en-US" b="1" dirty="0">
              <a:solidFill>
                <a:prstClr val="white"/>
              </a:solidFill>
              <a:latin typeface="Times New Roman" panose="02020603050405020304" pitchFamily="18" charset="0"/>
              <a:cs typeface="Times New Roman" panose="02020603050405020304" pitchFamily="18" charset="0"/>
            </a:endParaRPr>
          </a:p>
        </p:txBody>
      </p:sp>
      <p:cxnSp>
        <p:nvCxnSpPr>
          <p:cNvPr id="45" name="Straight Connector 44">
            <a:extLst>
              <a:ext uri="{FF2B5EF4-FFF2-40B4-BE49-F238E27FC236}">
                <a16:creationId xmlns:a16="http://schemas.microsoft.com/office/drawing/2014/main" id="{DF44584A-AB11-4F05-83DE-836ADA4D689B}"/>
              </a:ext>
            </a:extLst>
          </p:cNvPr>
          <p:cNvCxnSpPr>
            <a:cxnSpLocks/>
          </p:cNvCxnSpPr>
          <p:nvPr/>
        </p:nvCxnSpPr>
        <p:spPr>
          <a:xfrm>
            <a:off x="3124201" y="3388679"/>
            <a:ext cx="2344295" cy="6172"/>
          </a:xfrm>
          <a:prstGeom prst="line">
            <a:avLst/>
          </a:prstGeom>
          <a:ln w="12700">
            <a:solidFill>
              <a:schemeClr val="tx1">
                <a:lumMod val="75000"/>
                <a:lumOff val="25000"/>
              </a:schemeClr>
            </a:solidFill>
          </a:ln>
        </p:spPr>
        <p:style>
          <a:lnRef idx="1">
            <a:schemeClr val="accent4"/>
          </a:lnRef>
          <a:fillRef idx="0">
            <a:schemeClr val="accent4"/>
          </a:fillRef>
          <a:effectRef idx="0">
            <a:schemeClr val="accent4"/>
          </a:effectRef>
          <a:fontRef idx="minor">
            <a:schemeClr val="tx1"/>
          </a:fontRef>
        </p:style>
      </p:cxnSp>
      <p:cxnSp>
        <p:nvCxnSpPr>
          <p:cNvPr id="50" name="Straight Connector 49">
            <a:extLst>
              <a:ext uri="{FF2B5EF4-FFF2-40B4-BE49-F238E27FC236}">
                <a16:creationId xmlns:a16="http://schemas.microsoft.com/office/drawing/2014/main" id="{A8D6F1C9-0905-4243-84C1-CFC49AC4B925}"/>
              </a:ext>
            </a:extLst>
          </p:cNvPr>
          <p:cNvCxnSpPr>
            <a:cxnSpLocks/>
          </p:cNvCxnSpPr>
          <p:nvPr/>
        </p:nvCxnSpPr>
        <p:spPr>
          <a:xfrm>
            <a:off x="7744715" y="3381573"/>
            <a:ext cx="2344295" cy="6172"/>
          </a:xfrm>
          <a:prstGeom prst="line">
            <a:avLst/>
          </a:prstGeom>
          <a:ln w="19050">
            <a:solidFill>
              <a:schemeClr val="tx1">
                <a:lumMod val="75000"/>
                <a:lumOff val="25000"/>
              </a:schemeClr>
            </a:solidFill>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393622405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C5EA781-590B-0B35-F111-63197DA1B5DD}"/>
            </a:ext>
          </a:extLst>
        </p:cNvPr>
        <p:cNvGrpSpPr/>
        <p:nvPr/>
      </p:nvGrpSpPr>
      <p:grpSpPr>
        <a:xfrm>
          <a:off x="0" y="0"/>
          <a:ext cx="0" cy="0"/>
          <a:chOff x="0" y="0"/>
          <a:chExt cx="0" cy="0"/>
        </a:xfrm>
      </p:grpSpPr>
      <p:pic>
        <p:nvPicPr>
          <p:cNvPr id="32" name="Picture 31">
            <a:extLst>
              <a:ext uri="{FF2B5EF4-FFF2-40B4-BE49-F238E27FC236}">
                <a16:creationId xmlns:a16="http://schemas.microsoft.com/office/drawing/2014/main" id="{E12F1F11-5121-4AC4-B21A-EF29FC8BAAE5}"/>
              </a:ext>
            </a:extLst>
          </p:cNvPr>
          <p:cNvPicPr>
            <a:picLocks noChangeAspect="1"/>
          </p:cNvPicPr>
          <p:nvPr/>
        </p:nvPicPr>
        <p:blipFill rotWithShape="1">
          <a:blip r:embed="rId2" cstate="print">
            <a:duotone>
              <a:schemeClr val="accent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154" b="6523"/>
          <a:stretch/>
        </p:blipFill>
        <p:spPr>
          <a:xfrm>
            <a:off x="5315779" y="1989058"/>
            <a:ext cx="1560443" cy="2346952"/>
          </a:xfrm>
          <a:prstGeom prst="rect">
            <a:avLst/>
          </a:prstGeom>
        </p:spPr>
      </p:pic>
      <p:pic>
        <p:nvPicPr>
          <p:cNvPr id="40" name="Picture 39">
            <a:extLst>
              <a:ext uri="{FF2B5EF4-FFF2-40B4-BE49-F238E27FC236}">
                <a16:creationId xmlns:a16="http://schemas.microsoft.com/office/drawing/2014/main" id="{2A817B03-9887-4887-939C-A499748A12D7}"/>
              </a:ext>
            </a:extLst>
          </p:cNvPr>
          <p:cNvPicPr>
            <a:picLocks noChangeAspect="1"/>
          </p:cNvPicPr>
          <p:nvPr/>
        </p:nvPicPr>
        <p:blipFill>
          <a:blip r:embed="rId4">
            <a:lum bright="70000" contrast="-70000"/>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461805" y="5019068"/>
            <a:ext cx="3609630" cy="1921255"/>
          </a:xfrm>
          <a:prstGeom prst="rect">
            <a:avLst/>
          </a:prstGeom>
        </p:spPr>
      </p:pic>
      <p:pic>
        <p:nvPicPr>
          <p:cNvPr id="45" name="Picture 44">
            <a:extLst>
              <a:ext uri="{FF2B5EF4-FFF2-40B4-BE49-F238E27FC236}">
                <a16:creationId xmlns:a16="http://schemas.microsoft.com/office/drawing/2014/main" id="{6F9B32ED-6E6C-49BF-ADB2-2C66CEC9581A}"/>
              </a:ext>
            </a:extLst>
          </p:cNvPr>
          <p:cNvPicPr>
            <a:picLocks noChangeAspect="1"/>
          </p:cNvPicPr>
          <p:nvPr/>
        </p:nvPicPr>
        <p:blipFill>
          <a:blip r:embed="rId6">
            <a:lum bright="70000" contrast="-70000"/>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027132" y="2355332"/>
            <a:ext cx="1968230" cy="2346952"/>
          </a:xfrm>
          <a:prstGeom prst="rect">
            <a:avLst/>
          </a:prstGeom>
        </p:spPr>
      </p:pic>
      <p:pic>
        <p:nvPicPr>
          <p:cNvPr id="48" name="Picture 47">
            <a:extLst>
              <a:ext uri="{FF2B5EF4-FFF2-40B4-BE49-F238E27FC236}">
                <a16:creationId xmlns:a16="http://schemas.microsoft.com/office/drawing/2014/main" id="{3E0FF851-462D-44DF-AB5D-700AD011377B}"/>
              </a:ext>
            </a:extLst>
          </p:cNvPr>
          <p:cNvPicPr>
            <a:picLocks noChangeAspect="1"/>
          </p:cNvPicPr>
          <p:nvPr/>
        </p:nvPicPr>
        <p:blipFill rotWithShape="1">
          <a:blip r:embed="rId8" cstate="print">
            <a:duotone>
              <a:prstClr val="black"/>
              <a:schemeClr val="accent4">
                <a:tint val="45000"/>
                <a:satMod val="400000"/>
              </a:schemeClr>
            </a:duotone>
            <a:extLst>
              <a:ext uri="{BEBA8EAE-BF5A-486C-A8C5-ECC9F3942E4B}">
                <a14:imgProps xmlns:a14="http://schemas.microsoft.com/office/drawing/2010/main">
                  <a14:imgLayer r:embed="rId9">
                    <a14:imgEffect>
                      <a14:backgroundRemoval t="0" b="99369" l="22500" r="83750">
                        <a14:foregroundMark x1="46667" y1="4416" x2="62083" y2="4574"/>
                        <a14:foregroundMark x1="62083" y1="4574" x2="46250" y2="9779"/>
                        <a14:foregroundMark x1="46250" y1="9779" x2="51354" y2="7886"/>
                        <a14:foregroundMark x1="48542" y1="3155" x2="41875" y2="9148"/>
                        <a14:foregroundMark x1="41875" y1="9148" x2="38854" y2="8833"/>
                        <a14:foregroundMark x1="38854" y1="8360" x2="36250" y2="12776"/>
                        <a14:foregroundMark x1="38542" y1="10410" x2="36771" y2="28076"/>
                        <a14:foregroundMark x1="36771" y1="28076" x2="36250" y2="23344"/>
                        <a14:foregroundMark x1="35739" y1="26560" x2="35656" y2="27900"/>
                        <a14:foregroundMark x1="35863" y1="24554" x2="35776" y2="25962"/>
                        <a14:foregroundMark x1="35921" y1="23612" x2="35889" y2="24138"/>
                        <a14:foregroundMark x1="35104" y1="39590" x2="35208" y2="37066"/>
                        <a14:foregroundMark x1="37500" y1="42744" x2="42500" y2="57256"/>
                        <a14:foregroundMark x1="42500" y1="57256" x2="43438" y2="53943"/>
                        <a14:foregroundMark x1="43750" y1="55521" x2="44375" y2="64353"/>
                        <a14:foregroundMark x1="43021" y1="57256" x2="41146" y2="65615"/>
                        <a14:foregroundMark x1="41146" y1="65615" x2="24688" y2="96530"/>
                        <a14:foregroundMark x1="33229" y1="90379" x2="32396" y2="82177"/>
                        <a14:foregroundMark x1="32396" y1="82177" x2="30312" y2="83912"/>
                        <a14:foregroundMark x1="30417" y1="83438" x2="27396" y2="93218"/>
                        <a14:foregroundMark x1="27396" y1="93218" x2="26250" y2="92587"/>
                        <a14:foregroundMark x1="28125" y1="88959" x2="24271" y2="97161"/>
                        <a14:foregroundMark x1="24271" y1="97161" x2="24792" y2="91956"/>
                        <a14:foregroundMark x1="23750" y1="99369" x2="73854" y2="95899"/>
                        <a14:foregroundMark x1="73854" y1="95899" x2="82326" y2="98194"/>
                        <a14:foregroundMark x1="35346" y1="18536" x2="36563" y2="15773"/>
                        <a14:foregroundMark x1="34896" y1="19558" x2="35320" y2="18596"/>
                        <a14:foregroundMark x1="36563" y1="14984" x2="34832" y2="22066"/>
                        <a14:foregroundMark x1="35305" y1="18660" x2="37708" y2="15773"/>
                        <a14:foregroundMark x1="34688" y1="19401" x2="35303" y2="18663"/>
                        <a14:foregroundMark x1="38021" y1="13249" x2="35012" y2="22361"/>
                        <a14:foregroundMark x1="33333" y1="24080" x2="33333" y2="25237"/>
                        <a14:foregroundMark x1="71146" y1="3312" x2="75833" y2="9148"/>
                        <a14:foregroundMark x1="75833" y1="9148" x2="72500" y2="3155"/>
                        <a14:foregroundMark x1="72500" y1="3155" x2="72292" y2="3155"/>
                        <a14:foregroundMark x1="71529" y1="2366" x2="71042" y2="2050"/>
                        <a14:foregroundMark x1="72045" y1="2701" x2="71529" y2="2366"/>
                        <a14:foregroundMark x1="70670" y1="946" x2="71563" y2="3312"/>
                        <a14:foregroundMark x1="70551" y1="631" x2="70670" y2="946"/>
                        <a14:foregroundMark x1="70313" y1="0" x2="70551" y2="631"/>
                        <a14:foregroundMark x1="72500" y1="3785" x2="74063" y2="6309"/>
                        <a14:foregroundMark x1="74063" y1="6782" x2="75313" y2="9937"/>
                        <a14:foregroundMark x1="76042" y1="10410" x2="77083" y2="11672"/>
                        <a14:foregroundMark x1="76667" y1="10726" x2="76771" y2="12145"/>
                        <a14:foregroundMark x1="77083" y1="12145" x2="78021" y2="14511"/>
                        <a14:foregroundMark x1="78438" y1="14038" x2="79732" y2="17741"/>
                        <a14:foregroundMark x1="79623" y1="20820" x2="79688" y2="21451"/>
                        <a14:foregroundMark x1="79373" y1="18400" x2="79623" y2="20820"/>
                        <a14:foregroundMark x1="80318" y1="27152" x2="80297" y2="26972"/>
                        <a14:foregroundMark x1="79896" y1="23502" x2="80034" y2="24699"/>
                        <a14:foregroundMark x1="78646" y1="35647" x2="78438" y2="37697"/>
                        <a14:foregroundMark x1="78542" y1="38170" x2="78229" y2="39748"/>
                        <a14:foregroundMark x1="78021" y1="41640" x2="76250" y2="44164"/>
                        <a14:foregroundMark x1="72604" y1="49842" x2="70833" y2="51577"/>
                        <a14:foregroundMark x1="70417" y1="53155" x2="70000" y2="53943"/>
                        <a14:foregroundMark x1="68125" y1="55994" x2="67708" y2="56625"/>
                        <a14:foregroundMark x1="68542" y1="55363" x2="68646" y2="56625"/>
                        <a14:foregroundMark x1="69167" y1="58675" x2="69375" y2="60095"/>
                        <a14:foregroundMark x1="68438" y1="59306" x2="68125" y2="58675"/>
                        <a14:foregroundMark x1="68125" y1="58675" x2="68958" y2="62145"/>
                        <a14:foregroundMark x1="69167" y1="64984" x2="69375" y2="66246"/>
                        <a14:foregroundMark x1="69271" y1="60568" x2="69896" y2="62145"/>
                        <a14:foregroundMark x1="69896" y1="62145" x2="69896" y2="62145"/>
                        <a14:foregroundMark x1="69896" y1="62145" x2="69896" y2="62145"/>
                        <a14:foregroundMark x1="41042" y1="55521" x2="41771" y2="57729"/>
                        <a14:foregroundMark x1="41771" y1="57729" x2="41979" y2="58991"/>
                        <a14:foregroundMark x1="42500" y1="59937" x2="42292" y2="62303"/>
                        <a14:foregroundMark x1="42292" y1="62303" x2="42188" y2="64826"/>
                        <a14:foregroundMark x1="41771" y1="65931" x2="39583" y2="69874"/>
                        <a14:foregroundMark x1="38854" y1="72397" x2="37500" y2="73975"/>
                        <a14:foregroundMark x1="37708" y1="74448" x2="37500" y2="75552"/>
                        <a14:foregroundMark x1="37500" y1="75710" x2="37500" y2="76814"/>
                        <a14:foregroundMark x1="32500" y1="82492" x2="31875" y2="83123"/>
                        <a14:foregroundMark x1="31875" y1="83123" x2="31875" y2="83123"/>
                        <a14:foregroundMark x1="33229" y1="80599" x2="32917" y2="79968"/>
                        <a14:foregroundMark x1="33333" y1="79022" x2="33333" y2="79022"/>
                        <a14:foregroundMark x1="32917" y1="78549" x2="32917" y2="78549"/>
                        <a14:foregroundMark x1="32500" y1="79022" x2="32500" y2="79022"/>
                        <a14:foregroundMark x1="32188" y1="79653" x2="32188" y2="79653"/>
                        <a14:foregroundMark x1="31563" y1="80126" x2="30833" y2="80757"/>
                        <a14:foregroundMark x1="30312" y1="81861" x2="30312" y2="81861"/>
                        <a14:foregroundMark x1="29896" y1="82334" x2="29896" y2="82334"/>
                        <a14:foregroundMark x1="29375" y1="82965" x2="28958" y2="83123"/>
                        <a14:foregroundMark x1="28646" y1="83596" x2="28021" y2="84700"/>
                        <a14:foregroundMark x1="27708" y1="85647" x2="27292" y2="86278"/>
                        <a14:foregroundMark x1="26979" y1="87066" x2="26250" y2="87855"/>
                        <a14:foregroundMark x1="25208" y1="88959" x2="25208" y2="88959"/>
                        <a14:foregroundMark x1="24792" y1="89748" x2="24792" y2="89748"/>
                        <a14:foregroundMark x1="24375" y1="90379" x2="23958" y2="93533"/>
                        <a14:foregroundMark x1="23229" y1="94795" x2="23229" y2="94795"/>
                        <a14:foregroundMark x1="22917" y1="95741" x2="22917" y2="95741"/>
                        <a14:foregroundMark x1="22708" y1="96530" x2="22708" y2="96530"/>
                        <a14:foregroundMark x1="22708" y1="97476" x2="22708" y2="97476"/>
                        <a14:foregroundMark x1="22708" y1="97950" x2="22708" y2="98580"/>
                        <a14:foregroundMark x1="22708" y1="98580" x2="22917" y2="99211"/>
                        <a14:foregroundMark x1="23021" y1="99369" x2="23021" y2="99369"/>
                        <a14:foregroundMark x1="34213" y1="21200" x2="34479" y2="20032"/>
                        <a14:foregroundMark x1="34792" y1="20032" x2="34792" y2="20662"/>
                        <a14:foregroundMark x1="34896" y1="21451" x2="34852" y2="22320"/>
                        <a14:foregroundMark x1="34562" y1="26183" x2="35196" y2="26183"/>
                        <a14:backgroundMark x1="32500" y1="31861" x2="32917" y2="25710"/>
                        <a14:backgroundMark x1="32708" y1="34858" x2="31563" y2="29180"/>
                        <a14:backgroundMark x1="31563" y1="29022" x2="31042" y2="32492"/>
                        <a14:backgroundMark x1="31771" y1="32965" x2="32500" y2="35647"/>
                        <a14:backgroundMark x1="32604" y1="34543" x2="31458" y2="34227"/>
                        <a14:backgroundMark x1="35313" y1="24448" x2="34375" y2="23502"/>
                        <a14:backgroundMark x1="34896" y1="22397" x2="33229" y2="23502"/>
                        <a14:backgroundMark x1="34167" y1="21451" x2="33438" y2="23028"/>
                        <a14:backgroundMark x1="33646" y1="21924" x2="33333" y2="24132"/>
                        <a14:backgroundMark x1="33021" y1="26498" x2="31875" y2="27445"/>
                        <a14:backgroundMark x1="31771" y1="27287" x2="31771" y2="27287"/>
                        <a14:backgroundMark x1="32604" y1="26498" x2="33229" y2="25868"/>
                        <a14:backgroundMark x1="33333" y1="25237" x2="33333" y2="25237"/>
                        <a14:backgroundMark x1="33333" y1="25237" x2="33333" y2="25237"/>
                        <a14:backgroundMark x1="33958" y1="25237" x2="33958" y2="25237"/>
                        <a14:backgroundMark x1="33958" y1="25079" x2="34896" y2="25552"/>
                        <a14:backgroundMark x1="34479" y1="26341" x2="33229" y2="27918"/>
                        <a14:backgroundMark x1="33021" y1="27603" x2="33021" y2="27603"/>
                        <a14:backgroundMark x1="34896" y1="23502" x2="34896" y2="23502"/>
                        <a14:backgroundMark x1="34479" y1="22240" x2="34688" y2="21293"/>
                        <a14:backgroundMark x1="79583" y1="29495" x2="79583" y2="29495"/>
                        <a14:backgroundMark x1="79583" y1="28707" x2="79583" y2="28707"/>
                        <a14:backgroundMark x1="79375" y1="27603" x2="79375" y2="27603"/>
                        <a14:backgroundMark x1="79375" y1="26972" x2="79375" y2="28549"/>
                        <a14:backgroundMark x1="79375" y1="30757" x2="79375" y2="32492"/>
                        <a14:backgroundMark x1="79375" y1="32492" x2="80000" y2="32334"/>
                        <a14:backgroundMark x1="80104" y1="29022" x2="80104" y2="29022"/>
                        <a14:backgroundMark x1="80104" y1="27603" x2="80104" y2="26814"/>
                        <a14:backgroundMark x1="79271" y1="25079" x2="79375" y2="24448"/>
                        <a14:backgroundMark x1="79583" y1="23659" x2="79583" y2="22555"/>
                        <a14:backgroundMark x1="79271" y1="21293" x2="79271" y2="21293"/>
                        <a14:backgroundMark x1="79271" y1="20820" x2="79271" y2="20820"/>
                        <a14:backgroundMark x1="79583" y1="19401" x2="79583" y2="18612"/>
                        <a14:backgroundMark x1="79583" y1="18297" x2="79583" y2="18297"/>
                        <a14:backgroundMark x1="79375" y1="17350" x2="79271" y2="16246"/>
                        <a14:backgroundMark x1="79271" y1="16088" x2="79271" y2="15457"/>
                        <a14:backgroundMark x1="79167" y1="14353" x2="78854" y2="11199"/>
                        <a14:backgroundMark x1="78854" y1="10095" x2="78229" y2="7413"/>
                        <a14:backgroundMark x1="73438" y1="2366" x2="73438" y2="2366"/>
                        <a14:backgroundMark x1="73333" y1="2366" x2="72917" y2="1735"/>
                        <a14:backgroundMark x1="71979" y1="946" x2="71979" y2="946"/>
                        <a14:backgroundMark x1="71875" y1="631" x2="71875" y2="631"/>
                        <a14:backgroundMark x1="71875" y1="631" x2="71875" y2="631"/>
                        <a14:backgroundMark x1="72917" y1="946" x2="72917" y2="946"/>
                        <a14:backgroundMark x1="72292" y1="631" x2="71979" y2="473"/>
                        <a14:backgroundMark x1="71875" y1="315" x2="71042" y2="315"/>
                        <a14:backgroundMark x1="84375" y1="97950" x2="84063" y2="98738"/>
                        <a14:backgroundMark x1="84063" y1="98738" x2="83958" y2="99369"/>
                        <a14:backgroundMark x1="83750" y1="99369" x2="83646" y2="98738"/>
                        <a14:backgroundMark x1="83438" y1="98580" x2="83438" y2="98580"/>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10"/>
              </a:ext>
            </a:extLst>
          </a:blip>
          <a:srcRect l="20834" r="14166"/>
          <a:stretch/>
        </p:blipFill>
        <p:spPr>
          <a:xfrm>
            <a:off x="8060687" y="2530747"/>
            <a:ext cx="2071823" cy="2105025"/>
          </a:xfrm>
          <a:prstGeom prst="rect">
            <a:avLst/>
          </a:prstGeom>
        </p:spPr>
      </p:pic>
      <p:sp>
        <p:nvSpPr>
          <p:cNvPr id="7" name="TextBox 6">
            <a:extLst>
              <a:ext uri="{FF2B5EF4-FFF2-40B4-BE49-F238E27FC236}">
                <a16:creationId xmlns:a16="http://schemas.microsoft.com/office/drawing/2014/main" id="{42CDFFFA-D04E-4058-9B4E-0C36B5EA685E}"/>
              </a:ext>
            </a:extLst>
          </p:cNvPr>
          <p:cNvSpPr txBox="1"/>
          <p:nvPr/>
        </p:nvSpPr>
        <p:spPr>
          <a:xfrm>
            <a:off x="1797449" y="4842371"/>
            <a:ext cx="2427596" cy="584775"/>
          </a:xfrm>
          <a:prstGeom prst="rect">
            <a:avLst/>
          </a:prstGeom>
          <a:noFill/>
        </p:spPr>
        <p:txBody>
          <a:bodyPr wrap="square">
            <a:spAutoFit/>
          </a:bodyPr>
          <a:lstStyle/>
          <a:p>
            <a:pPr algn="ctr">
              <a:defRPr/>
            </a:pPr>
            <a:r>
              <a:rPr lang="hy-AM" sz="1600" b="1" i="1" dirty="0">
                <a:solidFill>
                  <a:prstClr val="white"/>
                </a:solidFill>
                <a:latin typeface="Times New Roman" panose="02020603050405020304" pitchFamily="18" charset="0"/>
                <a:cs typeface="Times New Roman" panose="02020603050405020304" pitchFamily="18" charset="0"/>
              </a:rPr>
              <a:t>Վերարտադրողական տարիքի կանայք</a:t>
            </a:r>
            <a:endParaRPr lang="en-US" sz="1600" i="1" dirty="0">
              <a:solidFill>
                <a:prstClr val="white"/>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6AEDDCBA-380E-470A-ACFB-30F5DB0528F3}"/>
              </a:ext>
            </a:extLst>
          </p:cNvPr>
          <p:cNvSpPr txBox="1"/>
          <p:nvPr/>
        </p:nvSpPr>
        <p:spPr>
          <a:xfrm>
            <a:off x="5014421" y="4466494"/>
            <a:ext cx="2427596" cy="338554"/>
          </a:xfrm>
          <a:prstGeom prst="rect">
            <a:avLst/>
          </a:prstGeom>
          <a:noFill/>
        </p:spPr>
        <p:txBody>
          <a:bodyPr wrap="square">
            <a:spAutoFit/>
          </a:bodyPr>
          <a:lstStyle/>
          <a:p>
            <a:pPr algn="ctr">
              <a:defRPr/>
            </a:pPr>
            <a:r>
              <a:rPr lang="hy-AM" sz="1600" b="1" i="1" dirty="0">
                <a:solidFill>
                  <a:prstClr val="white"/>
                </a:solidFill>
                <a:latin typeface="Times New Roman" panose="02020603050405020304" pitchFamily="18" charset="0"/>
                <a:cs typeface="Times New Roman" panose="02020603050405020304" pitchFamily="18" charset="0"/>
              </a:rPr>
              <a:t>Հղիներ</a:t>
            </a:r>
            <a:endParaRPr lang="en-US" sz="1600" i="1" dirty="0">
              <a:solidFill>
                <a:prstClr val="white"/>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19458B85-D038-4DE4-B051-73B840EBB343}"/>
              </a:ext>
            </a:extLst>
          </p:cNvPr>
          <p:cNvSpPr txBox="1"/>
          <p:nvPr/>
        </p:nvSpPr>
        <p:spPr>
          <a:xfrm>
            <a:off x="8034249" y="4702284"/>
            <a:ext cx="2427596" cy="338554"/>
          </a:xfrm>
          <a:prstGeom prst="rect">
            <a:avLst/>
          </a:prstGeom>
          <a:noFill/>
        </p:spPr>
        <p:txBody>
          <a:bodyPr wrap="square">
            <a:spAutoFit/>
          </a:bodyPr>
          <a:lstStyle/>
          <a:p>
            <a:pPr algn="ctr">
              <a:defRPr/>
            </a:pPr>
            <a:r>
              <a:rPr lang="hy-AM" sz="1600" b="1" i="1" dirty="0">
                <a:solidFill>
                  <a:prstClr val="white"/>
                </a:solidFill>
                <a:latin typeface="Times New Roman" panose="02020603050405020304" pitchFamily="18" charset="0"/>
                <a:cs typeface="Times New Roman" panose="02020603050405020304" pitchFamily="18" charset="0"/>
              </a:rPr>
              <a:t>Երեխաներ</a:t>
            </a:r>
            <a:endParaRPr lang="en-US" sz="1600" i="1" dirty="0">
              <a:solidFill>
                <a:prstClr val="white"/>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75EE8BD-75EF-4502-8BDE-7560BFF9500D}"/>
              </a:ext>
            </a:extLst>
          </p:cNvPr>
          <p:cNvSpPr txBox="1"/>
          <p:nvPr/>
        </p:nvSpPr>
        <p:spPr>
          <a:xfrm>
            <a:off x="8048246" y="6400800"/>
            <a:ext cx="1248155" cy="338554"/>
          </a:xfrm>
          <a:prstGeom prst="rect">
            <a:avLst/>
          </a:prstGeom>
          <a:noFill/>
        </p:spPr>
        <p:txBody>
          <a:bodyPr wrap="square">
            <a:spAutoFit/>
          </a:bodyPr>
          <a:lstStyle/>
          <a:p>
            <a:pPr algn="ctr">
              <a:defRPr/>
            </a:pPr>
            <a:r>
              <a:rPr lang="hy-AM" sz="1600" b="1" i="1" dirty="0">
                <a:solidFill>
                  <a:prstClr val="white"/>
                </a:solidFill>
                <a:latin typeface="Times New Roman" panose="02020603050405020304" pitchFamily="18" charset="0"/>
                <a:cs typeface="Times New Roman" panose="02020603050405020304" pitchFamily="18" charset="0"/>
              </a:rPr>
              <a:t>Մարզիկեր</a:t>
            </a:r>
            <a:endParaRPr lang="en-US" sz="1600" i="1" dirty="0">
              <a:solidFill>
                <a:prstClr val="white"/>
              </a:solidFill>
              <a:latin typeface="Times New Roman" panose="02020603050405020304" pitchFamily="18" charset="0"/>
              <a:cs typeface="Times New Roman" panose="02020603050405020304" pitchFamily="18" charset="0"/>
            </a:endParaRPr>
          </a:p>
        </p:txBody>
      </p:sp>
      <p:cxnSp>
        <p:nvCxnSpPr>
          <p:cNvPr id="3" name="Straight Connector 2">
            <a:extLst>
              <a:ext uri="{FF2B5EF4-FFF2-40B4-BE49-F238E27FC236}">
                <a16:creationId xmlns:a16="http://schemas.microsoft.com/office/drawing/2014/main" id="{19905D4A-8E9B-4605-9BA1-1DF318FB09E4}"/>
              </a:ext>
            </a:extLst>
          </p:cNvPr>
          <p:cNvCxnSpPr/>
          <p:nvPr/>
        </p:nvCxnSpPr>
        <p:spPr>
          <a:xfrm>
            <a:off x="7086600" y="2133600"/>
            <a:ext cx="0" cy="2332894"/>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94F0A55-E15D-47D2-9E92-61948E76F323}"/>
              </a:ext>
            </a:extLst>
          </p:cNvPr>
          <p:cNvCxnSpPr/>
          <p:nvPr/>
        </p:nvCxnSpPr>
        <p:spPr>
          <a:xfrm>
            <a:off x="5181600" y="2133600"/>
            <a:ext cx="0" cy="2332894"/>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8BF5B21-E0A9-46E4-8B95-D6D61CA27EC0}"/>
              </a:ext>
            </a:extLst>
          </p:cNvPr>
          <p:cNvCxnSpPr/>
          <p:nvPr/>
        </p:nvCxnSpPr>
        <p:spPr>
          <a:xfrm>
            <a:off x="8060246" y="2391506"/>
            <a:ext cx="0" cy="2332894"/>
          </a:xfrm>
          <a:prstGeom prst="line">
            <a:avLst/>
          </a:prstGeom>
          <a:ln w="6350">
            <a:solidFill>
              <a:schemeClr val="tx1">
                <a:lumMod val="75000"/>
                <a:lumOff val="25000"/>
              </a:schemeClr>
            </a:solidFill>
          </a:ln>
        </p:spPr>
        <p:style>
          <a:lnRef idx="1">
            <a:schemeClr val="accent4"/>
          </a:lnRef>
          <a:fillRef idx="0">
            <a:schemeClr val="accent4"/>
          </a:fillRef>
          <a:effectRef idx="0">
            <a:schemeClr val="accent4"/>
          </a:effectRef>
          <a:fontRef idx="minor">
            <a:schemeClr val="tx1"/>
          </a:fontRef>
        </p:style>
      </p:cxnSp>
      <p:cxnSp>
        <p:nvCxnSpPr>
          <p:cNvPr id="15" name="Straight Connector 14">
            <a:extLst>
              <a:ext uri="{FF2B5EF4-FFF2-40B4-BE49-F238E27FC236}">
                <a16:creationId xmlns:a16="http://schemas.microsoft.com/office/drawing/2014/main" id="{2BF986A0-EDDD-4C6F-9FD1-8E06327BE803}"/>
              </a:ext>
            </a:extLst>
          </p:cNvPr>
          <p:cNvCxnSpPr/>
          <p:nvPr/>
        </p:nvCxnSpPr>
        <p:spPr>
          <a:xfrm>
            <a:off x="10140437" y="2391506"/>
            <a:ext cx="0" cy="2332894"/>
          </a:xfrm>
          <a:prstGeom prst="line">
            <a:avLst/>
          </a:prstGeom>
          <a:ln>
            <a:solidFill>
              <a:schemeClr val="tx1">
                <a:lumMod val="75000"/>
                <a:lumOff val="25000"/>
              </a:schemeClr>
            </a:solidFill>
          </a:ln>
        </p:spPr>
        <p:style>
          <a:lnRef idx="1">
            <a:schemeClr val="accent4"/>
          </a:lnRef>
          <a:fillRef idx="0">
            <a:schemeClr val="accent4"/>
          </a:fillRef>
          <a:effectRef idx="0">
            <a:schemeClr val="accent4"/>
          </a:effectRef>
          <a:fontRef idx="minor">
            <a:schemeClr val="tx1"/>
          </a:fontRef>
        </p:style>
      </p:cxnSp>
      <p:sp>
        <p:nvSpPr>
          <p:cNvPr id="20" name="TextBox 19">
            <a:extLst>
              <a:ext uri="{FF2B5EF4-FFF2-40B4-BE49-F238E27FC236}">
                <a16:creationId xmlns:a16="http://schemas.microsoft.com/office/drawing/2014/main" id="{43D16401-339C-484A-97B3-8B886322BB63}"/>
              </a:ext>
            </a:extLst>
          </p:cNvPr>
          <p:cNvSpPr txBox="1"/>
          <p:nvPr/>
        </p:nvSpPr>
        <p:spPr>
          <a:xfrm>
            <a:off x="1923351" y="537699"/>
            <a:ext cx="8287446" cy="1156086"/>
          </a:xfrm>
          <a:prstGeom prst="rect">
            <a:avLst/>
          </a:prstGeom>
          <a:noFill/>
        </p:spPr>
        <p:txBody>
          <a:bodyPr wrap="square">
            <a:spAutoFit/>
          </a:bodyPr>
          <a:lstStyle/>
          <a:p>
            <a:pPr>
              <a:lnSpc>
                <a:spcPct val="150000"/>
              </a:lnSpc>
            </a:pPr>
            <a:r>
              <a:rPr lang="hy-AM" sz="1600" b="1" dirty="0">
                <a:solidFill>
                  <a:prstClr val="white"/>
                </a:solidFill>
                <a:latin typeface="Times New Roman" panose="02020603050405020304" pitchFamily="18" charset="0"/>
                <a:ea typeface="Times New Roman" panose="02020603050405020304" pitchFamily="18" charset="0"/>
                <a:cs typeface="Times New Roman" panose="02020603050405020304" pitchFamily="18" charset="0"/>
              </a:rPr>
              <a:t>Երկաթի պակասի</a:t>
            </a:r>
            <a:r>
              <a:rPr lang="en-US" sz="1600" b="1" dirty="0">
                <a:solidFill>
                  <a:prstClr val="white"/>
                </a:solidFill>
                <a:latin typeface="Times New Roman" panose="02020603050405020304" pitchFamily="18" charset="0"/>
                <a:ea typeface="Times New Roman" panose="02020603050405020304" pitchFamily="18" charset="0"/>
                <a:cs typeface="Times New Roman" panose="02020603050405020304" pitchFamily="18" charset="0"/>
              </a:rPr>
              <a:t>/</a:t>
            </a:r>
            <a:r>
              <a:rPr lang="hy-AM" sz="1600" b="1" dirty="0">
                <a:solidFill>
                  <a:prstClr val="white"/>
                </a:solidFill>
                <a:latin typeface="Times New Roman" panose="02020603050405020304" pitchFamily="18" charset="0"/>
                <a:ea typeface="Times New Roman" panose="02020603050405020304" pitchFamily="18" charset="0"/>
                <a:cs typeface="Times New Roman" panose="02020603050405020304" pitchFamily="18" charset="0"/>
              </a:rPr>
              <a:t>անբավարարության դեմ պայքարի համար բազմակողմ մոտեցում․ </a:t>
            </a:r>
            <a:r>
              <a:rPr lang="hy-AM" sz="1600" dirty="0">
                <a:solidFill>
                  <a:prstClr val="white"/>
                </a:solidFill>
                <a:latin typeface="Times New Roman" panose="02020603050405020304" pitchFamily="18" charset="0"/>
                <a:ea typeface="Times New Roman" panose="02020603050405020304" pitchFamily="18" charset="0"/>
                <a:cs typeface="Times New Roman" panose="02020603050405020304" pitchFamily="18" charset="0"/>
              </a:rPr>
              <a:t>սննդային միջամտություններ, հանրային առողջապահական նախաձեռնություններ՝ </a:t>
            </a:r>
            <a:r>
              <a:rPr lang="hy-AM" sz="1600" b="1" dirty="0">
                <a:solidFill>
                  <a:prstClr val="white"/>
                </a:solidFill>
                <a:latin typeface="Times New Roman" panose="02020603050405020304" pitchFamily="18" charset="0"/>
                <a:ea typeface="Times New Roman" panose="02020603050405020304" pitchFamily="18" charset="0"/>
                <a:cs typeface="Times New Roman" panose="02020603050405020304" pitchFamily="18" charset="0"/>
              </a:rPr>
              <a:t>հարմարեցված անհատական </a:t>
            </a:r>
            <a:r>
              <a:rPr lang="hy-AM" sz="1600" dirty="0">
                <a:solidFill>
                  <a:prstClr val="white"/>
                </a:solidFill>
                <a:latin typeface="Times New Roman" panose="02020603050405020304" pitchFamily="18" charset="0"/>
                <a:ea typeface="Times New Roman" panose="02020603050405020304" pitchFamily="18" charset="0"/>
                <a:cs typeface="Times New Roman" panose="02020603050405020304" pitchFamily="18" charset="0"/>
              </a:rPr>
              <a:t>և</a:t>
            </a:r>
            <a:r>
              <a:rPr lang="hy-AM" sz="1600" b="1" dirty="0">
                <a:solidFill>
                  <a:prstClr val="white"/>
                </a:solidFill>
                <a:latin typeface="Times New Roman" panose="02020603050405020304" pitchFamily="18" charset="0"/>
                <a:ea typeface="Times New Roman" panose="02020603050405020304" pitchFamily="18" charset="0"/>
                <a:cs typeface="Times New Roman" panose="02020603050405020304" pitchFamily="18" charset="0"/>
              </a:rPr>
              <a:t> ընդհանուր բնակչության կարիքներին։</a:t>
            </a:r>
            <a:r>
              <a:rPr lang="hy-AM" sz="16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a:t>
            </a:r>
            <a:endParaRPr lang="en-US" sz="1600" b="1" dirty="0">
              <a:solidFill>
                <a:prstClr val="white"/>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0051649"/>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062E169-F1C8-8FF2-3543-BCD0CC2382AF}"/>
              </a:ext>
            </a:extLst>
          </p:cNvPr>
          <p:cNvSpPr txBox="1">
            <a:spLocks/>
          </p:cNvSpPr>
          <p:nvPr/>
        </p:nvSpPr>
        <p:spPr bwMode="gray">
          <a:xfrm>
            <a:off x="2209799" y="3252584"/>
            <a:ext cx="7772400" cy="1645643"/>
          </a:xfrm>
          <a:prstGeom prst="rect">
            <a:avLst/>
          </a:prstGeom>
        </p:spPr>
        <p:txBody>
          <a:bodyPr vert="horz" lIns="91440" tIns="45720" rIns="91440" bIns="45720" rtlCol="0" anchor="b">
            <a:noAutofit/>
          </a:bodyPr>
          <a:lstStyle>
            <a:lvl1pPr algn="l" defTabSz="457200" rtl="0" eaLnBrk="1" latinLnBrk="0" hangingPunct="1">
              <a:spcBef>
                <a:spcPct val="0"/>
              </a:spcBef>
              <a:buNone/>
              <a:defRPr sz="48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150000"/>
              </a:lnSpc>
            </a:pPr>
            <a:endParaRPr lang="hy-AM" sz="20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lnSpc>
                <a:spcPct val="150000"/>
              </a:lnSpc>
            </a:pPr>
            <a:r>
              <a:rPr lang="hy-AM" sz="27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Դավիթ Պիպոյան</a:t>
            </a:r>
            <a:endParaRPr lang="en-US" sz="27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lnSpc>
                <a:spcPct val="150000"/>
              </a:lnSpc>
            </a:pPr>
            <a:endParaRPr lang="hy-AM" sz="10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lnSpc>
                <a:spcPct val="150000"/>
              </a:lnSpc>
            </a:pPr>
            <a:r>
              <a:rPr lang="hy-AM"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ՀՀ ԳԱԱ Էկոկենտրոնի </a:t>
            </a:r>
            <a:r>
              <a:rPr lang="en-US" sz="1900" b="1"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սննդի</a:t>
            </a:r>
            <a:r>
              <a:rPr lang="en-US"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1900" b="1"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շղթայի</a:t>
            </a:r>
            <a:r>
              <a:rPr lang="en-US"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1900" b="1"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ռիսկերի</a:t>
            </a:r>
            <a:r>
              <a:rPr lang="en-US"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1900" b="1"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գնահատման</a:t>
            </a:r>
            <a:r>
              <a:rPr lang="en-US"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1900" b="1"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տեղեկատվական</a:t>
            </a:r>
            <a:r>
              <a:rPr lang="en-US"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1900" b="1"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վերլո</a:t>
            </a:r>
            <a:r>
              <a:rPr lang="hy-AM"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ւ</a:t>
            </a:r>
            <a:r>
              <a:rPr lang="en-US" sz="1900" b="1"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ծական</a:t>
            </a:r>
            <a:r>
              <a:rPr lang="en-US"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1900" b="1" dirty="0" err="1">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կենտրոն</a:t>
            </a:r>
            <a:endParaRPr lang="en-US" sz="1900" b="1" dirty="0">
              <a:solidFill>
                <a:prstClr val="whit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ED290583-38AC-AD59-1021-92B457109D60}"/>
              </a:ext>
            </a:extLst>
          </p:cNvPr>
          <p:cNvSpPr txBox="1"/>
          <p:nvPr/>
        </p:nvSpPr>
        <p:spPr>
          <a:xfrm>
            <a:off x="1943100" y="666452"/>
            <a:ext cx="6248400" cy="2000548"/>
          </a:xfrm>
          <a:prstGeom prst="rect">
            <a:avLst/>
          </a:prstGeom>
          <a:noFill/>
        </p:spPr>
        <p:txBody>
          <a:bodyPr wrap="square" rtlCol="0">
            <a:spAutoFit/>
          </a:bodyPr>
          <a:lstStyle/>
          <a:p>
            <a:r>
              <a:rPr lang="hy-AM" sz="3100" b="1" dirty="0">
                <a:solidFill>
                  <a:prstClr val="white"/>
                </a:solidFill>
                <a:latin typeface="Times New Roman" panose="02020603050405020304" pitchFamily="18" charset="0"/>
                <a:cs typeface="Times New Roman" panose="02020603050405020304" pitchFamily="18" charset="0"/>
              </a:rPr>
              <a:t>Երկաթը ՀՀ բնակչության սննդակարգում։ Ընդունման գնահատում և հիմնական աղբյուրներ։</a:t>
            </a:r>
            <a:endParaRPr lang="en-US" sz="3100" b="1" dirty="0">
              <a:solidFill>
                <a:prstClr val="white"/>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A3C59459-B6F8-276A-9AB7-ED067CBAD6F3}"/>
              </a:ext>
            </a:extLst>
          </p:cNvPr>
          <p:cNvSpPr txBox="1"/>
          <p:nvPr/>
        </p:nvSpPr>
        <p:spPr>
          <a:xfrm>
            <a:off x="5067300" y="6468199"/>
            <a:ext cx="2057400" cy="353943"/>
          </a:xfrm>
          <a:prstGeom prst="rect">
            <a:avLst/>
          </a:prstGeom>
          <a:noFill/>
        </p:spPr>
        <p:txBody>
          <a:bodyPr wrap="square" rtlCol="0">
            <a:spAutoFit/>
          </a:bodyPr>
          <a:lstStyle/>
          <a:p>
            <a:pPr algn="ctr"/>
            <a:r>
              <a:rPr lang="en-US" sz="1700" b="1" dirty="0">
                <a:solidFill>
                  <a:prstClr val="white"/>
                </a:solidFill>
                <a:latin typeface="Times New Roman" panose="02020603050405020304" pitchFamily="18" charset="0"/>
                <a:cs typeface="Times New Roman" panose="02020603050405020304" pitchFamily="18" charset="0"/>
              </a:rPr>
              <a:t>27.02.2026</a:t>
            </a:r>
          </a:p>
        </p:txBody>
      </p:sp>
      <p:sp>
        <p:nvSpPr>
          <p:cNvPr id="8" name="Freeform 9">
            <a:extLst>
              <a:ext uri="{FF2B5EF4-FFF2-40B4-BE49-F238E27FC236}">
                <a16:creationId xmlns:a16="http://schemas.microsoft.com/office/drawing/2014/main" id="{28C92818-10C2-4B67-BC58-EEB029711491}"/>
              </a:ext>
            </a:extLst>
          </p:cNvPr>
          <p:cNvSpPr/>
          <p:nvPr/>
        </p:nvSpPr>
        <p:spPr>
          <a:xfrm>
            <a:off x="7612596" y="771146"/>
            <a:ext cx="2445805" cy="1839003"/>
          </a:xfrm>
          <a:custGeom>
            <a:avLst/>
            <a:gdLst/>
            <a:ahLst/>
            <a:cxnLst/>
            <a:rect l="l" t="t" r="r" b="b"/>
            <a:pathLst>
              <a:path w="4255555" h="3154430">
                <a:moveTo>
                  <a:pt x="0" y="0"/>
                </a:moveTo>
                <a:lnTo>
                  <a:pt x="4255555" y="0"/>
                </a:lnTo>
                <a:lnTo>
                  <a:pt x="4255555" y="3154429"/>
                </a:lnTo>
                <a:lnTo>
                  <a:pt x="0" y="315442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9" name="Freeform 10">
            <a:extLst>
              <a:ext uri="{FF2B5EF4-FFF2-40B4-BE49-F238E27FC236}">
                <a16:creationId xmlns:a16="http://schemas.microsoft.com/office/drawing/2014/main" id="{E1524673-8967-43A0-AAA7-32CAFE8B9B53}"/>
              </a:ext>
            </a:extLst>
          </p:cNvPr>
          <p:cNvSpPr/>
          <p:nvPr/>
        </p:nvSpPr>
        <p:spPr>
          <a:xfrm rot="-433427">
            <a:off x="8493986" y="1475329"/>
            <a:ext cx="475677" cy="599198"/>
          </a:xfrm>
          <a:custGeom>
            <a:avLst/>
            <a:gdLst/>
            <a:ahLst/>
            <a:cxnLst/>
            <a:rect l="l" t="t" r="r" b="b"/>
            <a:pathLst>
              <a:path w="834146" h="1148566">
                <a:moveTo>
                  <a:pt x="0" y="0"/>
                </a:moveTo>
                <a:lnTo>
                  <a:pt x="834146" y="0"/>
                </a:lnTo>
                <a:lnTo>
                  <a:pt x="834146" y="1148566"/>
                </a:lnTo>
                <a:lnTo>
                  <a:pt x="0" y="114856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pic>
        <p:nvPicPr>
          <p:cNvPr id="10" name="Picture 9">
            <a:extLst>
              <a:ext uri="{FF2B5EF4-FFF2-40B4-BE49-F238E27FC236}">
                <a16:creationId xmlns:a16="http://schemas.microsoft.com/office/drawing/2014/main" id="{2CBD35E0-B250-4135-B585-A43CFC1DC491}"/>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218623" y="5029200"/>
            <a:ext cx="3754755" cy="1350010"/>
          </a:xfrm>
          <a:prstGeom prst="rect">
            <a:avLst/>
          </a:prstGeom>
          <a:noFill/>
          <a:ln w="19050">
            <a:noFill/>
          </a:ln>
        </p:spPr>
      </p:pic>
    </p:spTree>
    <p:extLst>
      <p:ext uri="{BB962C8B-B14F-4D97-AF65-F5344CB8AC3E}">
        <p14:creationId xmlns:p14="http://schemas.microsoft.com/office/powerpoint/2010/main" val="13706440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descr="Animated illustration about clicking | UGOKAWA">
            <a:extLst>
              <a:ext uri="{FF2B5EF4-FFF2-40B4-BE49-F238E27FC236}">
                <a16:creationId xmlns:a16="http://schemas.microsoft.com/office/drawing/2014/main" id="{D802B4DE-7125-4078-BF48-B3ADF7CA6BD6}"/>
              </a:ext>
            </a:extLst>
          </p:cNvPr>
          <p:cNvPicPr>
            <a:picLocks noChangeAspect="1" noChangeArrowheads="1"/>
          </p:cNvPicPr>
          <p:nvPr/>
        </p:nvPicPr>
        <p:blipFill>
          <a:blip r:embed="rId2" cstate="print">
            <a:duotone>
              <a:prstClr val="black"/>
              <a:schemeClr val="accent3">
                <a:tint val="45000"/>
                <a:satMod val="400000"/>
              </a:schemeClr>
            </a:duotone>
            <a:extLst>
              <a:ext uri="{28A0092B-C50C-407E-A947-70E740481C1C}">
                <a14:useLocalDpi xmlns:a14="http://schemas.microsoft.com/office/drawing/2010/main" val="0"/>
              </a:ext>
            </a:extLst>
          </a:blip>
          <a:srcRect/>
          <a:stretch>
            <a:fillRect/>
          </a:stretch>
        </p:blipFill>
        <p:spPr bwMode="auto">
          <a:xfrm rot="13441219">
            <a:off x="7607936" y="1501787"/>
            <a:ext cx="806885" cy="806885"/>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
        <p:nvSpPr>
          <p:cNvPr id="10" name="Title 1">
            <a:extLst>
              <a:ext uri="{FF2B5EF4-FFF2-40B4-BE49-F238E27FC236}">
                <a16:creationId xmlns:a16="http://schemas.microsoft.com/office/drawing/2014/main" id="{49677E90-699C-46DE-B126-72EF9A163D7D}"/>
              </a:ext>
            </a:extLst>
          </p:cNvPr>
          <p:cNvSpPr>
            <a:spLocks noGrp="1"/>
          </p:cNvSpPr>
          <p:nvPr>
            <p:ph type="title"/>
          </p:nvPr>
        </p:nvSpPr>
        <p:spPr>
          <a:xfrm>
            <a:off x="2438400" y="533400"/>
            <a:ext cx="7700412" cy="804918"/>
          </a:xfrm>
        </p:spPr>
        <p:txBody>
          <a:bodyPr>
            <a:noAutofit/>
          </a:bodyPr>
          <a:lstStyle/>
          <a:p>
            <a:r>
              <a:rPr lang="hy-AM" sz="2200" b="1" dirty="0">
                <a:latin typeface="Times New Roman" panose="02020603050405020304" pitchFamily="18" charset="0"/>
                <a:cs typeface="Times New Roman" panose="02020603050405020304" pitchFamily="18" charset="0"/>
              </a:rPr>
              <a:t>Երկաթի ընդունման գնահատման մեթոդներ</a:t>
            </a:r>
            <a:endParaRPr lang="en-GB" sz="2200" b="1" dirty="0">
              <a:latin typeface="Times New Roman" panose="02020603050405020304" pitchFamily="18" charset="0"/>
              <a:cs typeface="Times New Roman" panose="02020603050405020304" pitchFamily="18" charset="0"/>
            </a:endParaRPr>
          </a:p>
        </p:txBody>
      </p:sp>
      <p:pic>
        <p:nvPicPr>
          <p:cNvPr id="8" name="Image 0" descr="preencoded.png">
            <a:extLst>
              <a:ext uri="{FF2B5EF4-FFF2-40B4-BE49-F238E27FC236}">
                <a16:creationId xmlns:a16="http://schemas.microsoft.com/office/drawing/2014/main" id="{E42DF7DE-2B57-41CA-B370-50D49A4AFACC}"/>
              </a:ext>
            </a:extLst>
          </p:cNvPr>
          <p:cNvPicPr>
            <a:picLocks noChangeAspect="1"/>
          </p:cNvPicPr>
          <p:nvPr/>
        </p:nvPicPr>
        <p:blipFill rotWithShape="1">
          <a:blip r:embed="rId3"/>
          <a:srcRect l="-186" r="12068" b="8333"/>
          <a:stretch/>
        </p:blipFill>
        <p:spPr>
          <a:xfrm>
            <a:off x="1974697" y="1981200"/>
            <a:ext cx="3076518" cy="4800600"/>
          </a:xfrm>
          <a:prstGeom prst="rect">
            <a:avLst/>
          </a:prstGeom>
        </p:spPr>
      </p:pic>
      <p:sp>
        <p:nvSpPr>
          <p:cNvPr id="11" name="Shape 1">
            <a:extLst>
              <a:ext uri="{FF2B5EF4-FFF2-40B4-BE49-F238E27FC236}">
                <a16:creationId xmlns:a16="http://schemas.microsoft.com/office/drawing/2014/main" id="{3E1CB706-D6F8-438D-A936-0FBDCE8170FC}"/>
              </a:ext>
            </a:extLst>
          </p:cNvPr>
          <p:cNvSpPr/>
          <p:nvPr/>
        </p:nvSpPr>
        <p:spPr>
          <a:xfrm>
            <a:off x="5805452" y="2000019"/>
            <a:ext cx="2022158" cy="2000488"/>
          </a:xfrm>
          <a:prstGeom prst="roundRect">
            <a:avLst>
              <a:gd name="adj" fmla="val 2817"/>
            </a:avLst>
          </a:prstGeom>
          <a:solidFill>
            <a:srgbClr val="E08A6F"/>
          </a:solidFill>
          <a:ln w="7620">
            <a:solidFill>
              <a:srgbClr val="7F4432"/>
            </a:solidFill>
            <a:prstDash val="solid"/>
          </a:ln>
        </p:spPr>
      </p:sp>
      <p:sp>
        <p:nvSpPr>
          <p:cNvPr id="12" name="Text 2">
            <a:extLst>
              <a:ext uri="{FF2B5EF4-FFF2-40B4-BE49-F238E27FC236}">
                <a16:creationId xmlns:a16="http://schemas.microsoft.com/office/drawing/2014/main" id="{4B4F722E-C152-42FA-BDDC-27640F9DEEA4}"/>
              </a:ext>
            </a:extLst>
          </p:cNvPr>
          <p:cNvSpPr/>
          <p:nvPr/>
        </p:nvSpPr>
        <p:spPr>
          <a:xfrm>
            <a:off x="5897384" y="2024158"/>
            <a:ext cx="2066137" cy="257535"/>
          </a:xfrm>
          <a:prstGeom prst="rect">
            <a:avLst/>
          </a:prstGeom>
          <a:noFill/>
          <a:ln/>
        </p:spPr>
        <p:txBody>
          <a:bodyPr wrap="none" lIns="0" tIns="0" rIns="0" bIns="0" rtlCol="0" anchor="t"/>
          <a:lstStyle/>
          <a:p>
            <a:pPr>
              <a:lnSpc>
                <a:spcPts val="2200"/>
              </a:lnSpc>
            </a:pPr>
            <a:r>
              <a:rPr lang="en-US" sz="1400" b="1" dirty="0">
                <a:solidFill>
                  <a:prstClr val="black"/>
                </a:solidFill>
                <a:latin typeface="Times New Roman" panose="02020603050405020304" pitchFamily="18" charset="0"/>
                <a:ea typeface="Libre Baskerville Bold" pitchFamily="34" charset="-122"/>
                <a:cs typeface="Times New Roman" panose="02020603050405020304" pitchFamily="18" charset="0"/>
              </a:rPr>
              <a:t>24-ժամյա </a:t>
            </a:r>
            <a:r>
              <a:rPr lang="en-US" sz="1400" b="1" dirty="0" err="1">
                <a:solidFill>
                  <a:prstClr val="black"/>
                </a:solidFill>
                <a:latin typeface="Times New Roman" panose="02020603050405020304" pitchFamily="18" charset="0"/>
                <a:ea typeface="Libre Baskerville Bold" pitchFamily="34" charset="-122"/>
                <a:cs typeface="Times New Roman" panose="02020603050405020304" pitchFamily="18" charset="0"/>
              </a:rPr>
              <a:t>հետկանչ</a:t>
            </a:r>
            <a:r>
              <a:rPr lang="hy-AM" sz="1400" b="1" dirty="0">
                <a:solidFill>
                  <a:prstClr val="black"/>
                </a:solidFill>
                <a:latin typeface="Times New Roman" panose="02020603050405020304" pitchFamily="18" charset="0"/>
                <a:ea typeface="Libre Baskerville Bold" pitchFamily="34" charset="-122"/>
                <a:cs typeface="Times New Roman" panose="02020603050405020304" pitchFamily="18" charset="0"/>
              </a:rPr>
              <a:t> </a:t>
            </a:r>
            <a:endParaRPr lang="en-US" sz="1400" b="1" dirty="0">
              <a:solidFill>
                <a:prstClr val="black"/>
              </a:solidFill>
              <a:latin typeface="Times New Roman" panose="02020603050405020304" pitchFamily="18" charset="0"/>
              <a:ea typeface="Libre Baskerville Bold" pitchFamily="34" charset="-122"/>
              <a:cs typeface="Times New Roman" panose="02020603050405020304" pitchFamily="18" charset="0"/>
            </a:endParaRPr>
          </a:p>
          <a:p>
            <a:pPr>
              <a:lnSpc>
                <a:spcPts val="2200"/>
              </a:lnSpc>
            </a:pPr>
            <a:r>
              <a:rPr lang="en-US" sz="1400" b="1" dirty="0">
                <a:solidFill>
                  <a:prstClr val="black"/>
                </a:solidFill>
                <a:latin typeface="Times New Roman" panose="02020603050405020304" pitchFamily="18" charset="0"/>
                <a:ea typeface="Libre Baskerville Bold" pitchFamily="34" charset="-122"/>
                <a:cs typeface="Times New Roman" panose="02020603050405020304" pitchFamily="18" charset="0"/>
              </a:rPr>
              <a:t>(</a:t>
            </a:r>
            <a:r>
              <a:rPr lang="en-US" sz="1400" b="1" dirty="0">
                <a:solidFill>
                  <a:prstClr val="black"/>
                </a:solidFill>
                <a:latin typeface="Times New Roman" panose="02020603050405020304" pitchFamily="18" charset="0"/>
                <a:ea typeface="Libre Baskerville" pitchFamily="34" charset="-122"/>
                <a:cs typeface="Times New Roman" panose="02020603050405020304" pitchFamily="18" charset="0"/>
              </a:rPr>
              <a:t>24hDR</a:t>
            </a:r>
            <a:r>
              <a:rPr lang="en-US" sz="1400" b="1" dirty="0">
                <a:solidFill>
                  <a:prstClr val="black"/>
                </a:solidFill>
                <a:latin typeface="Times New Roman" panose="02020603050405020304" pitchFamily="18" charset="0"/>
                <a:ea typeface="Libre Baskerville Bold" pitchFamily="34" charset="-122"/>
                <a:cs typeface="Times New Roman" panose="02020603050405020304" pitchFamily="18" charset="0"/>
              </a:rPr>
              <a:t>) </a:t>
            </a:r>
            <a:endParaRPr lang="en-US" sz="1400" dirty="0">
              <a:solidFill>
                <a:prstClr val="black"/>
              </a:solidFill>
              <a:latin typeface="Times New Roman" panose="02020603050405020304" pitchFamily="18" charset="0"/>
              <a:cs typeface="Times New Roman" panose="02020603050405020304" pitchFamily="18" charset="0"/>
            </a:endParaRPr>
          </a:p>
        </p:txBody>
      </p:sp>
      <p:sp>
        <p:nvSpPr>
          <p:cNvPr id="13" name="Text 3">
            <a:extLst>
              <a:ext uri="{FF2B5EF4-FFF2-40B4-BE49-F238E27FC236}">
                <a16:creationId xmlns:a16="http://schemas.microsoft.com/office/drawing/2014/main" id="{4BE5B402-9CB5-45FE-BFC9-08444E2D7716}"/>
              </a:ext>
            </a:extLst>
          </p:cNvPr>
          <p:cNvSpPr/>
          <p:nvPr/>
        </p:nvSpPr>
        <p:spPr>
          <a:xfrm>
            <a:off x="5897383" y="2542188"/>
            <a:ext cx="1920982" cy="1257743"/>
          </a:xfrm>
          <a:prstGeom prst="rect">
            <a:avLst/>
          </a:prstGeom>
          <a:noFill/>
          <a:ln/>
        </p:spPr>
        <p:txBody>
          <a:bodyPr wrap="square" lIns="0" tIns="0" rIns="0" bIns="0" rtlCol="0" anchor="t"/>
          <a:lstStyle/>
          <a:p>
            <a:pPr>
              <a:lnSpc>
                <a:spcPts val="2150"/>
              </a:lnSpc>
            </a:pPr>
            <a:r>
              <a:rPr lang="en-US" sz="1100" dirty="0">
                <a:solidFill>
                  <a:prstClr val="black"/>
                </a:solidFill>
                <a:latin typeface="Times New Roman" panose="02020603050405020304" pitchFamily="18" charset="0"/>
                <a:ea typeface="Libre Baskerville" pitchFamily="34" charset="-122"/>
                <a:cs typeface="Times New Roman" panose="02020603050405020304" pitchFamily="18" charset="0"/>
              </a:rPr>
              <a:t>Հարցվողները վերհիշում են նախորդ 24 ժ</a:t>
            </a:r>
            <a:r>
              <a:rPr lang="hy-AM" sz="1100" dirty="0">
                <a:solidFill>
                  <a:prstClr val="black"/>
                </a:solidFill>
                <a:latin typeface="Times New Roman" panose="02020603050405020304" pitchFamily="18" charset="0"/>
                <a:ea typeface="Libre Baskerville" pitchFamily="34" charset="-122"/>
                <a:cs typeface="Times New Roman" panose="02020603050405020304" pitchFamily="18" charset="0"/>
              </a:rPr>
              <a:t>-</a:t>
            </a:r>
            <a:r>
              <a:rPr lang="en-US" sz="1100" dirty="0" err="1">
                <a:solidFill>
                  <a:prstClr val="black"/>
                </a:solidFill>
                <a:latin typeface="Times New Roman" panose="02020603050405020304" pitchFamily="18" charset="0"/>
                <a:ea typeface="Libre Baskerville" pitchFamily="34" charset="-122"/>
                <a:cs typeface="Times New Roman" panose="02020603050405020304" pitchFamily="18" charset="0"/>
              </a:rPr>
              <a:t>ում</a:t>
            </a:r>
            <a:r>
              <a:rPr lang="en-US" sz="1100" dirty="0">
                <a:solidFill>
                  <a:prstClr val="black"/>
                </a:solidFill>
                <a:latin typeface="Times New Roman" panose="02020603050405020304" pitchFamily="18" charset="0"/>
                <a:ea typeface="Libre Baskerville" pitchFamily="34" charset="-122"/>
                <a:cs typeface="Times New Roman" panose="02020603050405020304" pitchFamily="18" charset="0"/>
              </a:rPr>
              <a:t> սպառված բոլոր մթերքները։ Հուսալի, </a:t>
            </a:r>
            <a:r>
              <a:rPr lang="en-US" sz="1100" dirty="0" err="1">
                <a:solidFill>
                  <a:prstClr val="black"/>
                </a:solidFill>
                <a:latin typeface="Times New Roman" panose="02020603050405020304" pitchFamily="18" charset="0"/>
                <a:ea typeface="Libre Baskerville" pitchFamily="34" charset="-122"/>
                <a:cs typeface="Times New Roman" panose="02020603050405020304" pitchFamily="18" charset="0"/>
              </a:rPr>
              <a:t>ծախսարդյունավետ</a:t>
            </a:r>
            <a:r>
              <a:rPr lang="hy-AM" sz="1100" dirty="0">
                <a:solidFill>
                  <a:prstClr val="black"/>
                </a:solidFill>
                <a:latin typeface="Times New Roman" panose="02020603050405020304" pitchFamily="18" charset="0"/>
                <a:ea typeface="Libre Baskerville" pitchFamily="34" charset="-122"/>
                <a:cs typeface="Times New Roman" panose="02020603050405020304" pitchFamily="18" charset="0"/>
              </a:rPr>
              <a:t>։</a:t>
            </a:r>
            <a:endParaRPr lang="en-US" sz="1100" dirty="0">
              <a:solidFill>
                <a:prstClr val="black"/>
              </a:solidFill>
              <a:latin typeface="Times New Roman" panose="02020603050405020304" pitchFamily="18" charset="0"/>
              <a:cs typeface="Times New Roman" panose="02020603050405020304" pitchFamily="18" charset="0"/>
            </a:endParaRPr>
          </a:p>
        </p:txBody>
      </p:sp>
      <p:sp>
        <p:nvSpPr>
          <p:cNvPr id="14" name="Shape 4">
            <a:extLst>
              <a:ext uri="{FF2B5EF4-FFF2-40B4-BE49-F238E27FC236}">
                <a16:creationId xmlns:a16="http://schemas.microsoft.com/office/drawing/2014/main" id="{12554CD9-A32A-4186-9CEA-E5A61748B810}"/>
              </a:ext>
            </a:extLst>
          </p:cNvPr>
          <p:cNvSpPr/>
          <p:nvPr/>
        </p:nvSpPr>
        <p:spPr>
          <a:xfrm>
            <a:off x="8195145" y="2000020"/>
            <a:ext cx="2022158" cy="2000488"/>
          </a:xfrm>
          <a:prstGeom prst="roundRect">
            <a:avLst>
              <a:gd name="adj" fmla="val 2817"/>
            </a:avLst>
          </a:prstGeom>
          <a:solidFill>
            <a:srgbClr val="954D22"/>
          </a:solidFill>
          <a:ln w="7620">
            <a:solidFill>
              <a:srgbClr val="7F4432"/>
            </a:solidFill>
            <a:prstDash val="solid"/>
          </a:ln>
        </p:spPr>
      </p:sp>
      <p:sp>
        <p:nvSpPr>
          <p:cNvPr id="15" name="Text 5">
            <a:extLst>
              <a:ext uri="{FF2B5EF4-FFF2-40B4-BE49-F238E27FC236}">
                <a16:creationId xmlns:a16="http://schemas.microsoft.com/office/drawing/2014/main" id="{ACE6470F-FA87-46B4-878F-E63929B75C2F}"/>
              </a:ext>
            </a:extLst>
          </p:cNvPr>
          <p:cNvSpPr/>
          <p:nvPr/>
        </p:nvSpPr>
        <p:spPr>
          <a:xfrm>
            <a:off x="8287076" y="2011344"/>
            <a:ext cx="1838296" cy="515071"/>
          </a:xfrm>
          <a:prstGeom prst="rect">
            <a:avLst/>
          </a:prstGeom>
          <a:noFill/>
          <a:ln/>
        </p:spPr>
        <p:txBody>
          <a:bodyPr wrap="square" lIns="0" tIns="0" rIns="0" bIns="0" rtlCol="0" anchor="t"/>
          <a:lstStyle/>
          <a:p>
            <a:pPr>
              <a:lnSpc>
                <a:spcPts val="2200"/>
              </a:lnSpc>
            </a:pPr>
            <a:r>
              <a:rPr lang="en-US" sz="14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Հաճախականության հարցաթերթ (FFQ)</a:t>
            </a:r>
            <a:endParaRPr lang="en-US" sz="1400" dirty="0">
              <a:solidFill>
                <a:prstClr val="black"/>
              </a:solidFill>
              <a:latin typeface="Times New Roman" panose="02020603050405020304" pitchFamily="18" charset="0"/>
              <a:cs typeface="Times New Roman" panose="02020603050405020304" pitchFamily="18" charset="0"/>
            </a:endParaRPr>
          </a:p>
        </p:txBody>
      </p:sp>
      <p:sp>
        <p:nvSpPr>
          <p:cNvPr id="16" name="Text 6">
            <a:extLst>
              <a:ext uri="{FF2B5EF4-FFF2-40B4-BE49-F238E27FC236}">
                <a16:creationId xmlns:a16="http://schemas.microsoft.com/office/drawing/2014/main" id="{400150D4-6333-4005-820D-B1244BB499BB}"/>
              </a:ext>
            </a:extLst>
          </p:cNvPr>
          <p:cNvSpPr/>
          <p:nvPr/>
        </p:nvSpPr>
        <p:spPr>
          <a:xfrm>
            <a:off x="8239125" y="2776932"/>
            <a:ext cx="2022158" cy="1140941"/>
          </a:xfrm>
          <a:prstGeom prst="rect">
            <a:avLst/>
          </a:prstGeom>
          <a:noFill/>
          <a:ln/>
        </p:spPr>
        <p:txBody>
          <a:bodyPr wrap="square" lIns="0" tIns="0" rIns="0" bIns="0" rtlCol="0" anchor="t"/>
          <a:lstStyle/>
          <a:p>
            <a:pPr>
              <a:lnSpc>
                <a:spcPts val="2150"/>
              </a:lnSpc>
            </a:pPr>
            <a:r>
              <a:rPr lang="en-US" sz="1100" dirty="0">
                <a:solidFill>
                  <a:srgbClr val="F4EEDC"/>
                </a:solidFill>
                <a:latin typeface="Times New Roman" panose="02020603050405020304" pitchFamily="18" charset="0"/>
                <a:ea typeface="Libre Baskerville" pitchFamily="34" charset="-122"/>
                <a:cs typeface="Times New Roman" panose="02020603050405020304" pitchFamily="18" charset="0"/>
              </a:rPr>
              <a:t>Գնահատում է սննդի սպառման հաճախականությունը որոշակի ժամանակահատվածում։ </a:t>
            </a:r>
            <a:endParaRPr lang="en-US" sz="1100" dirty="0">
              <a:solidFill>
                <a:prstClr val="black"/>
              </a:solidFill>
              <a:latin typeface="Times New Roman" panose="02020603050405020304" pitchFamily="18" charset="0"/>
              <a:cs typeface="Times New Roman" panose="02020603050405020304" pitchFamily="18" charset="0"/>
            </a:endParaRPr>
          </a:p>
        </p:txBody>
      </p:sp>
      <p:sp>
        <p:nvSpPr>
          <p:cNvPr id="17" name="Shape 7">
            <a:extLst>
              <a:ext uri="{FF2B5EF4-FFF2-40B4-BE49-F238E27FC236}">
                <a16:creationId xmlns:a16="http://schemas.microsoft.com/office/drawing/2014/main" id="{E6516D34-7AA4-48F0-A0A8-E8757C290557}"/>
              </a:ext>
            </a:extLst>
          </p:cNvPr>
          <p:cNvSpPr/>
          <p:nvPr/>
        </p:nvSpPr>
        <p:spPr>
          <a:xfrm>
            <a:off x="5805452" y="5587357"/>
            <a:ext cx="4463014" cy="1193959"/>
          </a:xfrm>
          <a:prstGeom prst="roundRect">
            <a:avLst>
              <a:gd name="adj" fmla="val 5798"/>
            </a:avLst>
          </a:prstGeom>
          <a:solidFill>
            <a:srgbClr val="F4D8CF"/>
          </a:solidFill>
          <a:ln w="7620">
            <a:solidFill>
              <a:srgbClr val="7F4432"/>
            </a:solidFill>
            <a:prstDash val="solid"/>
          </a:ln>
        </p:spPr>
      </p:sp>
      <p:sp>
        <p:nvSpPr>
          <p:cNvPr id="20" name="Shape 10">
            <a:extLst>
              <a:ext uri="{FF2B5EF4-FFF2-40B4-BE49-F238E27FC236}">
                <a16:creationId xmlns:a16="http://schemas.microsoft.com/office/drawing/2014/main" id="{61502482-4E06-4F60-8C55-22E9A04A3436}"/>
              </a:ext>
            </a:extLst>
          </p:cNvPr>
          <p:cNvSpPr/>
          <p:nvPr/>
        </p:nvSpPr>
        <p:spPr>
          <a:xfrm>
            <a:off x="5798270" y="4263436"/>
            <a:ext cx="4463014" cy="910952"/>
          </a:xfrm>
          <a:prstGeom prst="roundRect">
            <a:avLst>
              <a:gd name="adj" fmla="val 7599"/>
            </a:avLst>
          </a:prstGeom>
          <a:solidFill>
            <a:srgbClr val="953D3C"/>
          </a:solidFill>
          <a:ln/>
        </p:spPr>
      </p:sp>
      <p:pic>
        <p:nvPicPr>
          <p:cNvPr id="21" name="Image 1" descr="preencoded.png">
            <a:extLst>
              <a:ext uri="{FF2B5EF4-FFF2-40B4-BE49-F238E27FC236}">
                <a16:creationId xmlns:a16="http://schemas.microsoft.com/office/drawing/2014/main" id="{52A5A2A3-69B9-430F-8C37-01960370F1BB}"/>
              </a:ext>
            </a:extLst>
          </p:cNvPr>
          <p:cNvPicPr>
            <a:picLocks noChangeAspect="1"/>
          </p:cNvPicPr>
          <p:nvPr/>
        </p:nvPicPr>
        <p:blipFill>
          <a:blip r:embed="rId4"/>
          <a:stretch>
            <a:fillRect/>
          </a:stretch>
        </p:blipFill>
        <p:spPr>
          <a:xfrm>
            <a:off x="6610591" y="4327610"/>
            <a:ext cx="205941" cy="164797"/>
          </a:xfrm>
          <a:prstGeom prst="rect">
            <a:avLst/>
          </a:prstGeom>
        </p:spPr>
      </p:pic>
      <p:sp>
        <p:nvSpPr>
          <p:cNvPr id="22" name="Text 11">
            <a:extLst>
              <a:ext uri="{FF2B5EF4-FFF2-40B4-BE49-F238E27FC236}">
                <a16:creationId xmlns:a16="http://schemas.microsoft.com/office/drawing/2014/main" id="{73B61D00-89FA-4345-8108-A56EE70ECF68}"/>
              </a:ext>
            </a:extLst>
          </p:cNvPr>
          <p:cNvSpPr/>
          <p:nvPr/>
        </p:nvSpPr>
        <p:spPr>
          <a:xfrm>
            <a:off x="5897383" y="5764041"/>
            <a:ext cx="4271998" cy="503097"/>
          </a:xfrm>
          <a:prstGeom prst="rect">
            <a:avLst/>
          </a:prstGeom>
          <a:noFill/>
          <a:ln/>
        </p:spPr>
        <p:txBody>
          <a:bodyPr wrap="square" lIns="0" tIns="0" rIns="0" bIns="0" rtlCol="0" anchor="t"/>
          <a:lstStyle/>
          <a:p>
            <a:pPr algn="ctr">
              <a:lnSpc>
                <a:spcPts val="2150"/>
              </a:lnSpc>
            </a:pPr>
            <a:r>
              <a:rPr lang="en-US" sz="1400" b="1" dirty="0">
                <a:solidFill>
                  <a:prstClr val="black"/>
                </a:solidFill>
                <a:latin typeface="Times New Roman" panose="02020603050405020304" pitchFamily="18" charset="0"/>
                <a:ea typeface="Libre Baskerville" pitchFamily="34" charset="-122"/>
                <a:cs typeface="Times New Roman" panose="02020603050405020304" pitchFamily="18" charset="0"/>
              </a:rPr>
              <a:t>Առաջարկվում է բազմամեթոդ մոտեցում՝ FFQ + 24hDR + բիոմարկերներ՝ ճշգրտության բարձրացման համար։</a:t>
            </a:r>
            <a:endParaRPr lang="en-US" sz="1400" b="1" dirty="0">
              <a:solidFill>
                <a:prstClr val="black"/>
              </a:solidFill>
              <a:latin typeface="Times New Roman" panose="02020603050405020304" pitchFamily="18" charset="0"/>
              <a:cs typeface="Times New Roman" panose="02020603050405020304" pitchFamily="18" charset="0"/>
            </a:endParaRPr>
          </a:p>
        </p:txBody>
      </p:sp>
      <p:sp>
        <p:nvSpPr>
          <p:cNvPr id="18" name="Text 8">
            <a:extLst>
              <a:ext uri="{FF2B5EF4-FFF2-40B4-BE49-F238E27FC236}">
                <a16:creationId xmlns:a16="http://schemas.microsoft.com/office/drawing/2014/main" id="{35426792-20D1-4877-A5EF-5F56EF99F8AE}"/>
              </a:ext>
            </a:extLst>
          </p:cNvPr>
          <p:cNvSpPr/>
          <p:nvPr/>
        </p:nvSpPr>
        <p:spPr>
          <a:xfrm>
            <a:off x="6862497" y="4261004"/>
            <a:ext cx="1993910" cy="257535"/>
          </a:xfrm>
          <a:prstGeom prst="rect">
            <a:avLst/>
          </a:prstGeom>
          <a:noFill/>
          <a:ln/>
        </p:spPr>
        <p:txBody>
          <a:bodyPr wrap="none" lIns="0" tIns="0" rIns="0" bIns="0" rtlCol="0" anchor="t"/>
          <a:lstStyle/>
          <a:p>
            <a:pPr>
              <a:lnSpc>
                <a:spcPts val="2200"/>
              </a:lnSpc>
            </a:pPr>
            <a:r>
              <a:rPr lang="en-US" sz="14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Բիոմարկերային մեթոդ</a:t>
            </a:r>
            <a:endParaRPr lang="en-US" sz="1400" dirty="0">
              <a:solidFill>
                <a:prstClr val="black"/>
              </a:solidFill>
              <a:latin typeface="Times New Roman" panose="02020603050405020304" pitchFamily="18" charset="0"/>
              <a:cs typeface="Times New Roman" panose="02020603050405020304" pitchFamily="18" charset="0"/>
            </a:endParaRPr>
          </a:p>
        </p:txBody>
      </p:sp>
      <p:sp>
        <p:nvSpPr>
          <p:cNvPr id="19" name="Text 9">
            <a:extLst>
              <a:ext uri="{FF2B5EF4-FFF2-40B4-BE49-F238E27FC236}">
                <a16:creationId xmlns:a16="http://schemas.microsoft.com/office/drawing/2014/main" id="{3EE776F0-BDFD-43C1-815D-D5C501A8C8B5}"/>
              </a:ext>
            </a:extLst>
          </p:cNvPr>
          <p:cNvSpPr/>
          <p:nvPr/>
        </p:nvSpPr>
        <p:spPr>
          <a:xfrm>
            <a:off x="5905948" y="4590539"/>
            <a:ext cx="4179279" cy="503097"/>
          </a:xfrm>
          <a:prstGeom prst="rect">
            <a:avLst/>
          </a:prstGeom>
          <a:noFill/>
          <a:ln/>
        </p:spPr>
        <p:txBody>
          <a:bodyPr wrap="square" lIns="0" tIns="0" rIns="0" bIns="0" rtlCol="0" anchor="t"/>
          <a:lstStyle/>
          <a:p>
            <a:pPr algn="ctr">
              <a:lnSpc>
                <a:spcPts val="2150"/>
              </a:lnSpc>
            </a:pPr>
            <a:r>
              <a:rPr lang="en-US" sz="1200" dirty="0">
                <a:solidFill>
                  <a:srgbClr val="F4EEDC"/>
                </a:solidFill>
                <a:latin typeface="Times New Roman" panose="02020603050405020304" pitchFamily="18" charset="0"/>
                <a:ea typeface="Libre Baskerville" pitchFamily="34" charset="-122"/>
                <a:cs typeface="Times New Roman" panose="02020603050405020304" pitchFamily="18" charset="0"/>
              </a:rPr>
              <a:t>Ֆերիտինը, հեմոգլոբինը և </a:t>
            </a:r>
            <a:r>
              <a:rPr lang="en-US" sz="1200" dirty="0" err="1">
                <a:solidFill>
                  <a:srgbClr val="F4EEDC"/>
                </a:solidFill>
                <a:latin typeface="Times New Roman" panose="02020603050405020304" pitchFamily="18" charset="0"/>
                <a:ea typeface="Libre Baskerville" pitchFamily="34" charset="-122"/>
                <a:cs typeface="Times New Roman" panose="02020603050405020304" pitchFamily="18" charset="0"/>
              </a:rPr>
              <a:t>տրանսֆերինը</a:t>
            </a:r>
            <a:r>
              <a:rPr lang="en-US" sz="1200" dirty="0">
                <a:solidFill>
                  <a:srgbClr val="F4EEDC"/>
                </a:solidFill>
                <a:latin typeface="Times New Roman" panose="02020603050405020304" pitchFamily="18" charset="0"/>
                <a:ea typeface="Libre Baskerville" pitchFamily="34" charset="-122"/>
                <a:cs typeface="Times New Roman" panose="02020603050405020304" pitchFamily="18" charset="0"/>
              </a:rPr>
              <a:t>՝ Fe </a:t>
            </a:r>
            <a:r>
              <a:rPr lang="en-US" sz="1200" dirty="0" err="1">
                <a:solidFill>
                  <a:srgbClr val="F4EEDC"/>
                </a:solidFill>
                <a:latin typeface="Times New Roman" panose="02020603050405020304" pitchFamily="18" charset="0"/>
                <a:ea typeface="Libre Baskerville" pitchFamily="34" charset="-122"/>
                <a:cs typeface="Times New Roman" panose="02020603050405020304" pitchFamily="18" charset="0"/>
              </a:rPr>
              <a:t>կարգավիճակի</a:t>
            </a:r>
            <a:r>
              <a:rPr lang="en-US" sz="1200" dirty="0">
                <a:solidFill>
                  <a:srgbClr val="F4EEDC"/>
                </a:solidFill>
                <a:latin typeface="Times New Roman" panose="02020603050405020304" pitchFamily="18" charset="0"/>
                <a:ea typeface="Libre Baskerville" pitchFamily="34" charset="-122"/>
                <a:cs typeface="Times New Roman" panose="02020603050405020304" pitchFamily="18" charset="0"/>
              </a:rPr>
              <a:t>  մարկերներ։ Ճշգրիտ, </a:t>
            </a:r>
            <a:r>
              <a:rPr lang="en-US" sz="1200" dirty="0" err="1">
                <a:solidFill>
                  <a:srgbClr val="F4EEDC"/>
                </a:solidFill>
                <a:latin typeface="Times New Roman" panose="02020603050405020304" pitchFamily="18" charset="0"/>
                <a:ea typeface="Libre Baskerville" pitchFamily="34" charset="-122"/>
                <a:cs typeface="Times New Roman" panose="02020603050405020304" pitchFamily="18" charset="0"/>
              </a:rPr>
              <a:t>բայց</a:t>
            </a:r>
            <a:r>
              <a:rPr lang="en-US" sz="1200" dirty="0">
                <a:solidFill>
                  <a:srgbClr val="F4EEDC"/>
                </a:solidFill>
                <a:latin typeface="Times New Roman" panose="02020603050405020304" pitchFamily="18" charset="0"/>
                <a:ea typeface="Libre Baskerville" pitchFamily="34" charset="-122"/>
                <a:cs typeface="Times New Roman" panose="02020603050405020304" pitchFamily="18" charset="0"/>
              </a:rPr>
              <a:t> </a:t>
            </a:r>
            <a:r>
              <a:rPr lang="hy-AM" sz="1200" dirty="0">
                <a:solidFill>
                  <a:srgbClr val="F4EEDC"/>
                </a:solidFill>
                <a:latin typeface="Times New Roman" panose="02020603050405020304" pitchFamily="18" charset="0"/>
                <a:ea typeface="Libre Baskerville" pitchFamily="34" charset="-122"/>
                <a:cs typeface="Times New Roman" panose="02020603050405020304" pitchFamily="18" charset="0"/>
              </a:rPr>
              <a:t>գործոնների </a:t>
            </a:r>
            <a:r>
              <a:rPr lang="en-US" sz="1200" dirty="0" err="1">
                <a:solidFill>
                  <a:srgbClr val="F4EEDC"/>
                </a:solidFill>
                <a:latin typeface="Times New Roman" panose="02020603050405020304" pitchFamily="18" charset="0"/>
                <a:ea typeface="Libre Baskerville" pitchFamily="34" charset="-122"/>
                <a:cs typeface="Times New Roman" panose="02020603050405020304" pitchFamily="18" charset="0"/>
              </a:rPr>
              <a:t>ազդ</a:t>
            </a:r>
            <a:r>
              <a:rPr lang="hy-AM" sz="1200" dirty="0">
                <a:solidFill>
                  <a:srgbClr val="F4EEDC"/>
                </a:solidFill>
                <a:latin typeface="Times New Roman" panose="02020603050405020304" pitchFamily="18" charset="0"/>
                <a:ea typeface="Libre Baskerville" pitchFamily="34" charset="-122"/>
                <a:cs typeface="Times New Roman" panose="02020603050405020304" pitchFamily="18" charset="0"/>
              </a:rPr>
              <a:t>եցություն</a:t>
            </a:r>
            <a:endParaRPr lang="en-US" sz="1200" dirty="0">
              <a:solidFill>
                <a:prstClr val="black"/>
              </a:solidFill>
              <a:latin typeface="Times New Roman" panose="02020603050405020304" pitchFamily="18" charset="0"/>
              <a:cs typeface="Times New Roman" panose="02020603050405020304" pitchFamily="18" charset="0"/>
            </a:endParaRPr>
          </a:p>
        </p:txBody>
      </p:sp>
      <p:pic>
        <p:nvPicPr>
          <p:cNvPr id="23" name="Picture 22" descr="Animated illustration about clicking | UGOKAWA">
            <a:extLst>
              <a:ext uri="{FF2B5EF4-FFF2-40B4-BE49-F238E27FC236}">
                <a16:creationId xmlns:a16="http://schemas.microsoft.com/office/drawing/2014/main" id="{8E79D540-B909-42B0-B1A3-4FC848403FA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3441219">
            <a:off x="7698956" y="5376928"/>
            <a:ext cx="529129" cy="529129"/>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288074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AA97FAD0-5349-4231-89CA-AECBB914EAB9}"/>
              </a:ext>
            </a:extLst>
          </p:cNvPr>
          <p:cNvSpPr/>
          <p:nvPr/>
        </p:nvSpPr>
        <p:spPr>
          <a:xfrm rot="2976355">
            <a:off x="7437671" y="423610"/>
            <a:ext cx="3737338" cy="2649052"/>
          </a:xfrm>
          <a:custGeom>
            <a:avLst/>
            <a:gdLst/>
            <a:ahLst/>
            <a:cxnLst/>
            <a:rect l="l" t="t" r="r" b="b"/>
            <a:pathLst>
              <a:path w="8951255" h="6349847">
                <a:moveTo>
                  <a:pt x="0" y="4836195"/>
                </a:moveTo>
                <a:cubicBezTo>
                  <a:pt x="2670547" y="7108531"/>
                  <a:pt x="6678919" y="6785608"/>
                  <a:pt x="8951256" y="4115061"/>
                </a:cubicBezTo>
                <a:lnTo>
                  <a:pt x="4115061" y="0"/>
                </a:lnTo>
                <a:lnTo>
                  <a:pt x="0" y="4836195"/>
                </a:lnTo>
                <a:close/>
              </a:path>
            </a:pathLst>
          </a:custGeom>
          <a:blipFill>
            <a:blip r:embed="rId2"/>
            <a:stretch>
              <a:fillRect l="-6111" t="-10278" r="-19526" b="-7720"/>
            </a:stretch>
          </a:blipFill>
        </p:spPr>
      </p:sp>
      <p:sp>
        <p:nvSpPr>
          <p:cNvPr id="14" name="Text 0">
            <a:extLst>
              <a:ext uri="{FF2B5EF4-FFF2-40B4-BE49-F238E27FC236}">
                <a16:creationId xmlns:a16="http://schemas.microsoft.com/office/drawing/2014/main" id="{181D8B43-AF5A-4905-A347-2642430CD863}"/>
              </a:ext>
            </a:extLst>
          </p:cNvPr>
          <p:cNvSpPr/>
          <p:nvPr/>
        </p:nvSpPr>
        <p:spPr>
          <a:xfrm>
            <a:off x="1981200" y="609601"/>
            <a:ext cx="5486400" cy="767375"/>
          </a:xfrm>
          <a:prstGeom prst="rect">
            <a:avLst/>
          </a:prstGeom>
          <a:solidFill>
            <a:srgbClr val="641500"/>
          </a:solidFill>
          <a:ln/>
        </p:spPr>
        <p:txBody>
          <a:bodyPr wrap="none" lIns="0" tIns="0" rIns="0" bIns="0" rtlCol="0" anchor="t"/>
          <a:lstStyle/>
          <a:p>
            <a:pPr algn="ctr">
              <a:lnSpc>
                <a:spcPts val="4850"/>
              </a:lnSpc>
            </a:pPr>
            <a:r>
              <a:rPr lang="en-US" sz="2500" b="1" dirty="0">
                <a:solidFill>
                  <a:prstClr val="white"/>
                </a:solidFill>
                <a:latin typeface="Times New Roman" panose="02020603050405020304" pitchFamily="18" charset="0"/>
                <a:ea typeface="Libre Baskerville Bold" pitchFamily="34" charset="-122"/>
                <a:cs typeface="Times New Roman" panose="02020603050405020304" pitchFamily="18" charset="0"/>
              </a:rPr>
              <a:t>Պ</a:t>
            </a:r>
            <a:r>
              <a:rPr lang="hy-AM" sz="2500" b="1" dirty="0">
                <a:solidFill>
                  <a:prstClr val="white"/>
                </a:solidFill>
                <a:latin typeface="Times New Roman" panose="02020603050405020304" pitchFamily="18" charset="0"/>
                <a:ea typeface="Libre Baskerville Bold" pitchFamily="34" charset="-122"/>
                <a:cs typeface="Times New Roman" panose="02020603050405020304" pitchFamily="18" charset="0"/>
              </a:rPr>
              <a:t>իլոտային ուսումնասիրություն</a:t>
            </a:r>
            <a:endParaRPr lang="en-US" sz="2500" b="1" dirty="0">
              <a:solidFill>
                <a:prstClr val="white"/>
              </a:solidFill>
              <a:latin typeface="Times New Roman" panose="02020603050405020304" pitchFamily="18" charset="0"/>
              <a:ea typeface="Libre Baskerville Bold" pitchFamily="34" charset="-122"/>
              <a:cs typeface="Times New Roman" panose="02020603050405020304" pitchFamily="18" charset="0"/>
            </a:endParaRPr>
          </a:p>
          <a:p>
            <a:pPr algn="ctr">
              <a:lnSpc>
                <a:spcPts val="4850"/>
              </a:lnSpc>
            </a:pPr>
            <a:r>
              <a:rPr lang="en-US" sz="2500" b="1" dirty="0">
                <a:solidFill>
                  <a:prstClr val="white"/>
                </a:solidFill>
                <a:latin typeface="Times New Roman" panose="02020603050405020304" pitchFamily="18" charset="0"/>
                <a:ea typeface="Libre Baskerville Bold" pitchFamily="34" charset="-122"/>
                <a:cs typeface="Times New Roman" panose="02020603050405020304" pitchFamily="18" charset="0"/>
              </a:rPr>
              <a:t>&gt;</a:t>
            </a:r>
            <a:r>
              <a:rPr lang="hy-AM" sz="2500" b="1" dirty="0">
                <a:solidFill>
                  <a:prstClr val="white"/>
                </a:solidFill>
                <a:latin typeface="Times New Roman" panose="02020603050405020304" pitchFamily="18" charset="0"/>
                <a:ea typeface="Libre Baskerville Bold" pitchFamily="34" charset="-122"/>
                <a:cs typeface="Times New Roman" panose="02020603050405020304" pitchFamily="18" charset="0"/>
              </a:rPr>
              <a:t>2700 ՀՀ չափահաս բնակչի հարցում</a:t>
            </a:r>
            <a:endParaRPr lang="en-US" sz="2500" dirty="0">
              <a:solidFill>
                <a:prstClr val="white"/>
              </a:solidFill>
              <a:latin typeface="Times New Roman" panose="02020603050405020304" pitchFamily="18" charset="0"/>
              <a:cs typeface="Times New Roman" panose="02020603050405020304" pitchFamily="18" charset="0"/>
            </a:endParaRPr>
          </a:p>
        </p:txBody>
      </p:sp>
      <p:pic>
        <p:nvPicPr>
          <p:cNvPr id="13" name="Picture 12" descr="Animated illustration about clicking | UGOKAWA">
            <a:extLst>
              <a:ext uri="{FF2B5EF4-FFF2-40B4-BE49-F238E27FC236}">
                <a16:creationId xmlns:a16="http://schemas.microsoft.com/office/drawing/2014/main" id="{8C2D6EBE-72F2-4E48-B4E1-623670C556D1}"/>
              </a:ext>
            </a:extLst>
          </p:cNvPr>
          <p:cNvPicPr>
            <a:picLocks noChangeAspect="1" noChangeArrowheads="1"/>
          </p:cNvPicPr>
          <p:nvPr/>
        </p:nvPicPr>
        <p:blipFill>
          <a:blip r:embed="rId3" cstate="print">
            <a:biLevel thresh="25000"/>
            <a:extLst>
              <a:ext uri="{28A0092B-C50C-407E-A947-70E740481C1C}">
                <a14:useLocalDpi xmlns:a14="http://schemas.microsoft.com/office/drawing/2010/main" val="0"/>
              </a:ext>
            </a:extLst>
          </a:blip>
          <a:srcRect/>
          <a:stretch>
            <a:fillRect/>
          </a:stretch>
        </p:blipFill>
        <p:spPr bwMode="auto">
          <a:xfrm rot="13290932">
            <a:off x="1880899" y="2862790"/>
            <a:ext cx="623411" cy="623411"/>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15" name="Text 2">
            <a:extLst>
              <a:ext uri="{FF2B5EF4-FFF2-40B4-BE49-F238E27FC236}">
                <a16:creationId xmlns:a16="http://schemas.microsoft.com/office/drawing/2014/main" id="{54A603CE-FB77-4F31-BDE9-02A3DE6EF809}"/>
              </a:ext>
            </a:extLst>
          </p:cNvPr>
          <p:cNvSpPr/>
          <p:nvPr/>
        </p:nvSpPr>
        <p:spPr>
          <a:xfrm>
            <a:off x="2086587" y="2118613"/>
            <a:ext cx="5149810" cy="620078"/>
          </a:xfrm>
          <a:prstGeom prst="rect">
            <a:avLst/>
          </a:prstGeom>
          <a:noFill/>
          <a:ln/>
        </p:spPr>
        <p:txBody>
          <a:bodyPr wrap="none" lIns="0" tIns="0" rIns="0" bIns="0" rtlCol="0" anchor="t"/>
          <a:lstStyle/>
          <a:p>
            <a:pPr>
              <a:lnSpc>
                <a:spcPts val="4850"/>
              </a:lnSpc>
            </a:pPr>
            <a:r>
              <a:rPr lang="en-US" sz="20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Հետազոտության նյութեր և մեթոդներ</a:t>
            </a:r>
            <a:endParaRPr lang="en-US" sz="2000" dirty="0">
              <a:solidFill>
                <a:prstClr val="black"/>
              </a:solidFill>
              <a:latin typeface="Times New Roman" panose="02020603050405020304" pitchFamily="18" charset="0"/>
              <a:cs typeface="Times New Roman" panose="02020603050405020304" pitchFamily="18" charset="0"/>
            </a:endParaRPr>
          </a:p>
        </p:txBody>
      </p:sp>
      <p:sp>
        <p:nvSpPr>
          <p:cNvPr id="16" name="Shape 3">
            <a:extLst>
              <a:ext uri="{FF2B5EF4-FFF2-40B4-BE49-F238E27FC236}">
                <a16:creationId xmlns:a16="http://schemas.microsoft.com/office/drawing/2014/main" id="{0B306A93-EA90-4E74-A1A6-A427F72A56F8}"/>
              </a:ext>
            </a:extLst>
          </p:cNvPr>
          <p:cNvSpPr/>
          <p:nvPr/>
        </p:nvSpPr>
        <p:spPr>
          <a:xfrm>
            <a:off x="2086587" y="3429000"/>
            <a:ext cx="6565106" cy="2971801"/>
          </a:xfrm>
          <a:prstGeom prst="roundRect">
            <a:avLst>
              <a:gd name="adj" fmla="val 4813"/>
            </a:avLst>
          </a:prstGeom>
          <a:solidFill>
            <a:schemeClr val="accent4">
              <a:lumMod val="50000"/>
            </a:schemeClr>
          </a:solidFill>
          <a:ln/>
        </p:spPr>
      </p:sp>
      <p:sp>
        <p:nvSpPr>
          <p:cNvPr id="17" name="Text 4">
            <a:extLst>
              <a:ext uri="{FF2B5EF4-FFF2-40B4-BE49-F238E27FC236}">
                <a16:creationId xmlns:a16="http://schemas.microsoft.com/office/drawing/2014/main" id="{6D38DA75-AA36-41BC-B32C-4A23AFCE445E}"/>
              </a:ext>
            </a:extLst>
          </p:cNvPr>
          <p:cNvSpPr/>
          <p:nvPr/>
        </p:nvSpPr>
        <p:spPr>
          <a:xfrm>
            <a:off x="2373274" y="3656085"/>
            <a:ext cx="2480905" cy="310158"/>
          </a:xfrm>
          <a:prstGeom prst="rect">
            <a:avLst/>
          </a:prstGeom>
          <a:noFill/>
          <a:ln/>
        </p:spPr>
        <p:txBody>
          <a:bodyPr wrap="none" lIns="0" tIns="0" rIns="0" bIns="0" rtlCol="0" anchor="t"/>
          <a:lstStyle/>
          <a:p>
            <a:pPr>
              <a:lnSpc>
                <a:spcPts val="2400"/>
              </a:lnSpc>
            </a:pPr>
            <a:r>
              <a:rPr lang="en-US" sz="2400" b="1" dirty="0">
                <a:solidFill>
                  <a:srgbClr val="FFFFFF"/>
                </a:solidFill>
                <a:latin typeface="Times New Roman" panose="02020603050405020304" pitchFamily="18" charset="0"/>
                <a:ea typeface="Libre Baskerville Bold" pitchFamily="34" charset="-122"/>
                <a:cs typeface="Times New Roman" panose="02020603050405020304" pitchFamily="18" charset="0"/>
              </a:rPr>
              <a:t>ԸՍՈւ մեթոդ</a:t>
            </a:r>
            <a:endParaRPr lang="en-US" sz="2400" dirty="0">
              <a:solidFill>
                <a:prstClr val="black"/>
              </a:solidFill>
              <a:latin typeface="Times New Roman" panose="02020603050405020304" pitchFamily="18" charset="0"/>
              <a:cs typeface="Times New Roman" panose="02020603050405020304" pitchFamily="18" charset="0"/>
            </a:endParaRPr>
          </a:p>
        </p:txBody>
      </p:sp>
      <p:sp>
        <p:nvSpPr>
          <p:cNvPr id="19" name="Text 5">
            <a:extLst>
              <a:ext uri="{FF2B5EF4-FFF2-40B4-BE49-F238E27FC236}">
                <a16:creationId xmlns:a16="http://schemas.microsoft.com/office/drawing/2014/main" id="{AC63D20E-8821-4515-AC9E-3F5B21FA83C1}"/>
              </a:ext>
            </a:extLst>
          </p:cNvPr>
          <p:cNvSpPr/>
          <p:nvPr/>
        </p:nvSpPr>
        <p:spPr>
          <a:xfrm>
            <a:off x="2373273" y="4153298"/>
            <a:ext cx="6168390" cy="952619"/>
          </a:xfrm>
          <a:prstGeom prst="rect">
            <a:avLst/>
          </a:prstGeom>
          <a:noFill/>
          <a:ln/>
        </p:spPr>
        <p:txBody>
          <a:bodyPr wrap="square" lIns="0" tIns="0" rIns="0" bIns="0" rtlCol="0" anchor="t"/>
          <a:lstStyle/>
          <a:p>
            <a:pPr>
              <a:lnSpc>
                <a:spcPts val="2500"/>
              </a:lnSpc>
            </a:pPr>
            <a:r>
              <a:rPr lang="en-US" dirty="0">
                <a:solidFill>
                  <a:srgbClr val="FFFFFF"/>
                </a:solidFill>
                <a:latin typeface="Times New Roman" panose="02020603050405020304" pitchFamily="18" charset="0"/>
                <a:ea typeface="Libre Baskerville" pitchFamily="34" charset="-122"/>
                <a:cs typeface="Times New Roman" panose="02020603050405020304" pitchFamily="18" charset="0"/>
              </a:rPr>
              <a:t>Ընդհանուր սննդակարգային ուսումնասիրության (ԸՍՈւ) մեթոդով նմուշառվել են </a:t>
            </a:r>
            <a:r>
              <a:rPr lang="en-US" b="1" dirty="0">
                <a:solidFill>
                  <a:srgbClr val="FFFFFF"/>
                </a:solidFill>
                <a:latin typeface="Times New Roman" panose="02020603050405020304" pitchFamily="18" charset="0"/>
                <a:ea typeface="Libre Baskerville" pitchFamily="34" charset="-122"/>
                <a:cs typeface="Times New Roman" panose="02020603050405020304" pitchFamily="18" charset="0"/>
              </a:rPr>
              <a:t>382+ ենթանմուշ</a:t>
            </a:r>
            <a:r>
              <a:rPr lang="en-US" dirty="0">
                <a:solidFill>
                  <a:srgbClr val="FFFFFF"/>
                </a:solidFill>
                <a:latin typeface="Times New Roman" panose="02020603050405020304" pitchFamily="18" charset="0"/>
                <a:ea typeface="Libre Baskerville" pitchFamily="34" charset="-122"/>
                <a:cs typeface="Times New Roman" panose="02020603050405020304" pitchFamily="18" charset="0"/>
              </a:rPr>
              <a:t>, ձևավորվել </a:t>
            </a:r>
            <a:r>
              <a:rPr lang="en-US" b="1" dirty="0">
                <a:solidFill>
                  <a:srgbClr val="FFFFFF"/>
                </a:solidFill>
                <a:latin typeface="Times New Roman" panose="02020603050405020304" pitchFamily="18" charset="0"/>
                <a:ea typeface="Libre Baskerville" pitchFamily="34" charset="-122"/>
                <a:cs typeface="Times New Roman" panose="02020603050405020304" pitchFamily="18" charset="0"/>
              </a:rPr>
              <a:t>146 միասնական նմուշ</a:t>
            </a:r>
            <a:r>
              <a:rPr lang="en-US" dirty="0">
                <a:solidFill>
                  <a:srgbClr val="FFFFFF"/>
                </a:solidFill>
                <a:latin typeface="Times New Roman" panose="02020603050405020304" pitchFamily="18" charset="0"/>
                <a:ea typeface="Libre Baskerville" pitchFamily="34" charset="-122"/>
                <a:cs typeface="Times New Roman" panose="02020603050405020304" pitchFamily="18" charset="0"/>
              </a:rPr>
              <a:t>։</a:t>
            </a:r>
            <a:endParaRPr lang="en-US" dirty="0">
              <a:solidFill>
                <a:prstClr val="black"/>
              </a:solidFill>
              <a:latin typeface="Times New Roman" panose="02020603050405020304" pitchFamily="18" charset="0"/>
              <a:cs typeface="Times New Roman" panose="02020603050405020304" pitchFamily="18" charset="0"/>
            </a:endParaRPr>
          </a:p>
        </p:txBody>
      </p:sp>
      <p:sp>
        <p:nvSpPr>
          <p:cNvPr id="20" name="Text 6">
            <a:extLst>
              <a:ext uri="{FF2B5EF4-FFF2-40B4-BE49-F238E27FC236}">
                <a16:creationId xmlns:a16="http://schemas.microsoft.com/office/drawing/2014/main" id="{13F0A34B-DF50-4710-9F79-2DED1AB722D9}"/>
              </a:ext>
            </a:extLst>
          </p:cNvPr>
          <p:cNvSpPr/>
          <p:nvPr/>
        </p:nvSpPr>
        <p:spPr>
          <a:xfrm>
            <a:off x="2379899" y="5387189"/>
            <a:ext cx="6168390" cy="635079"/>
          </a:xfrm>
          <a:prstGeom prst="rect">
            <a:avLst/>
          </a:prstGeom>
          <a:noFill/>
          <a:ln/>
        </p:spPr>
        <p:txBody>
          <a:bodyPr wrap="square" lIns="0" tIns="0" rIns="0" bIns="0" rtlCol="0" anchor="t"/>
          <a:lstStyle/>
          <a:p>
            <a:pPr>
              <a:lnSpc>
                <a:spcPts val="2500"/>
              </a:lnSpc>
            </a:pPr>
            <a:r>
              <a:rPr lang="en-US" dirty="0">
                <a:solidFill>
                  <a:srgbClr val="FFFFFF"/>
                </a:solidFill>
                <a:latin typeface="Times New Roman" panose="02020603050405020304" pitchFamily="18" charset="0"/>
                <a:ea typeface="Libre Baskerville" pitchFamily="34" charset="-122"/>
                <a:cs typeface="Times New Roman" panose="02020603050405020304" pitchFamily="18" charset="0"/>
              </a:rPr>
              <a:t>Մթերքները ենթարկվել են խոհարարական մշակման՝ </a:t>
            </a:r>
            <a:r>
              <a:rPr lang="en-US" dirty="0" err="1">
                <a:solidFill>
                  <a:srgbClr val="FFFFFF"/>
                </a:solidFill>
                <a:latin typeface="Times New Roman" panose="02020603050405020304" pitchFamily="18" charset="0"/>
                <a:ea typeface="Libre Baskerville" pitchFamily="34" charset="-122"/>
                <a:cs typeface="Times New Roman" panose="02020603050405020304" pitchFamily="18" charset="0"/>
              </a:rPr>
              <a:t>ինչպես</a:t>
            </a:r>
            <a:r>
              <a:rPr lang="en-US" dirty="0">
                <a:solidFill>
                  <a:srgbClr val="FFFFFF"/>
                </a:solidFill>
                <a:latin typeface="Times New Roman" panose="02020603050405020304" pitchFamily="18" charset="0"/>
                <a:ea typeface="Libre Baskerville" pitchFamily="34" charset="-122"/>
                <a:cs typeface="Times New Roman" panose="02020603050405020304" pitchFamily="18" charset="0"/>
              </a:rPr>
              <a:t> </a:t>
            </a:r>
            <a:r>
              <a:rPr lang="en-US" dirty="0" err="1">
                <a:solidFill>
                  <a:srgbClr val="FFFFFF"/>
                </a:solidFill>
                <a:latin typeface="Times New Roman" panose="02020603050405020304" pitchFamily="18" charset="0"/>
                <a:ea typeface="Libre Baskerville" pitchFamily="34" charset="-122"/>
                <a:cs typeface="Times New Roman" panose="02020603050405020304" pitchFamily="18" charset="0"/>
              </a:rPr>
              <a:t>սպառողներ</a:t>
            </a:r>
            <a:r>
              <a:rPr lang="hy-AM" dirty="0">
                <a:solidFill>
                  <a:srgbClr val="FFFFFF"/>
                </a:solidFill>
                <a:latin typeface="Times New Roman" panose="02020603050405020304" pitchFamily="18" charset="0"/>
                <a:ea typeface="Libre Baskerville" pitchFamily="34" charset="-122"/>
                <a:cs typeface="Times New Roman" panose="02020603050405020304" pitchFamily="18" charset="0"/>
              </a:rPr>
              <a:t>ն</a:t>
            </a:r>
            <a:r>
              <a:rPr lang="en-US" dirty="0">
                <a:solidFill>
                  <a:srgbClr val="FFFFFF"/>
                </a:solidFill>
                <a:latin typeface="Times New Roman" panose="02020603050405020304" pitchFamily="18" charset="0"/>
                <a:ea typeface="Libre Baskerville" pitchFamily="34" charset="-122"/>
                <a:cs typeface="Times New Roman" panose="02020603050405020304" pitchFamily="18" charset="0"/>
              </a:rPr>
              <a:t> օգտագործում են։</a:t>
            </a:r>
            <a:endParaRPr lang="en-US"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728512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 0">
            <a:extLst>
              <a:ext uri="{FF2B5EF4-FFF2-40B4-BE49-F238E27FC236}">
                <a16:creationId xmlns:a16="http://schemas.microsoft.com/office/drawing/2014/main" id="{1A9CC8F2-6986-4D99-A21D-B3062200ED73}"/>
              </a:ext>
            </a:extLst>
          </p:cNvPr>
          <p:cNvSpPr/>
          <p:nvPr/>
        </p:nvSpPr>
        <p:spPr>
          <a:xfrm>
            <a:off x="1981200" y="457201"/>
            <a:ext cx="8344821" cy="1202531"/>
          </a:xfrm>
          <a:prstGeom prst="rect">
            <a:avLst/>
          </a:prstGeom>
          <a:noFill/>
          <a:ln/>
        </p:spPr>
        <p:txBody>
          <a:bodyPr wrap="square" lIns="0" tIns="0" rIns="0" bIns="0" rtlCol="0" anchor="t"/>
          <a:lstStyle/>
          <a:p>
            <a:pPr>
              <a:lnSpc>
                <a:spcPts val="4700"/>
              </a:lnSpc>
            </a:pPr>
            <a:r>
              <a:rPr lang="hy-AM" sz="2500" b="1" dirty="0">
                <a:solidFill>
                  <a:prstClr val="white"/>
                </a:solidFill>
                <a:latin typeface="Times New Roman" panose="02020603050405020304" pitchFamily="18" charset="0"/>
                <a:ea typeface="Libre Baskerville Bold" pitchFamily="34" charset="-122"/>
                <a:cs typeface="Times New Roman" panose="02020603050405020304" pitchFamily="18" charset="0"/>
              </a:rPr>
              <a:t>Սննդամթերքում ե</a:t>
            </a:r>
            <a:r>
              <a:rPr lang="en-US" sz="2500" b="1" dirty="0" err="1">
                <a:solidFill>
                  <a:prstClr val="white"/>
                </a:solidFill>
                <a:latin typeface="Times New Roman" panose="02020603050405020304" pitchFamily="18" charset="0"/>
                <a:ea typeface="Libre Baskerville Bold" pitchFamily="34" charset="-122"/>
                <a:cs typeface="Times New Roman" panose="02020603050405020304" pitchFamily="18" charset="0"/>
              </a:rPr>
              <a:t>րկաթի</a:t>
            </a:r>
            <a:r>
              <a:rPr lang="hy-AM" sz="2500" b="1" dirty="0">
                <a:solidFill>
                  <a:prstClr val="white"/>
                </a:solidFill>
                <a:latin typeface="Times New Roman" panose="02020603050405020304" pitchFamily="18" charset="0"/>
                <a:ea typeface="Libre Baskerville Bold" pitchFamily="34" charset="-122"/>
                <a:cs typeface="Times New Roman" panose="02020603050405020304" pitchFamily="18" charset="0"/>
              </a:rPr>
              <a:t> հետազոտություն</a:t>
            </a:r>
            <a:endParaRPr lang="en-US" sz="2500" dirty="0">
              <a:solidFill>
                <a:prstClr val="white"/>
              </a:solidFill>
              <a:latin typeface="Times New Roman" panose="02020603050405020304" pitchFamily="18" charset="0"/>
              <a:cs typeface="Times New Roman" panose="02020603050405020304" pitchFamily="18" charset="0"/>
            </a:endParaRPr>
          </a:p>
        </p:txBody>
      </p:sp>
      <p:sp>
        <p:nvSpPr>
          <p:cNvPr id="3" name="AutoShape 2" descr="Logo">
            <a:extLst>
              <a:ext uri="{FF2B5EF4-FFF2-40B4-BE49-F238E27FC236}">
                <a16:creationId xmlns:a16="http://schemas.microsoft.com/office/drawing/2014/main" id="{017E59AF-5BA0-47D7-91E4-7489D75C9E53}"/>
              </a:ext>
            </a:extLst>
          </p:cNvPr>
          <p:cNvSpPr>
            <a:spLocks noChangeAspect="1" noChangeArrowheads="1"/>
          </p:cNvSpPr>
          <p:nvPr/>
        </p:nvSpPr>
        <p:spPr bwMode="auto">
          <a:xfrm>
            <a:off x="4419600" y="3276600"/>
            <a:ext cx="1828800" cy="1828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prstClr val="black"/>
              </a:solidFill>
              <a:latin typeface="Gill Sans MT" panose="020B0502020104020203"/>
            </a:endParaRPr>
          </a:p>
        </p:txBody>
      </p:sp>
      <p:cxnSp>
        <p:nvCxnSpPr>
          <p:cNvPr id="7" name="Straight Connector 6">
            <a:extLst>
              <a:ext uri="{FF2B5EF4-FFF2-40B4-BE49-F238E27FC236}">
                <a16:creationId xmlns:a16="http://schemas.microsoft.com/office/drawing/2014/main" id="{ADD6EBC1-2751-477C-B067-D2726CC8245C}"/>
              </a:ext>
            </a:extLst>
          </p:cNvPr>
          <p:cNvCxnSpPr>
            <a:cxnSpLocks/>
          </p:cNvCxnSpPr>
          <p:nvPr/>
        </p:nvCxnSpPr>
        <p:spPr>
          <a:xfrm>
            <a:off x="2511778" y="6096000"/>
            <a:ext cx="7581900" cy="0"/>
          </a:xfrm>
          <a:prstGeom prst="line">
            <a:avLst/>
          </a:prstGeom>
        </p:spPr>
        <p:style>
          <a:lnRef idx="1">
            <a:schemeClr val="accent3"/>
          </a:lnRef>
          <a:fillRef idx="0">
            <a:schemeClr val="accent3"/>
          </a:fillRef>
          <a:effectRef idx="0">
            <a:schemeClr val="accent3"/>
          </a:effectRef>
          <a:fontRef idx="minor">
            <a:schemeClr val="tx1"/>
          </a:fontRef>
        </p:style>
      </p:cxnSp>
      <p:pic>
        <p:nvPicPr>
          <p:cNvPr id="24" name="Image 2" descr="preencoded.png">
            <a:extLst>
              <a:ext uri="{FF2B5EF4-FFF2-40B4-BE49-F238E27FC236}">
                <a16:creationId xmlns:a16="http://schemas.microsoft.com/office/drawing/2014/main" id="{78D8273C-F8A6-4939-86D4-5CE54C6C2011}"/>
              </a:ext>
            </a:extLst>
          </p:cNvPr>
          <p:cNvPicPr>
            <a:picLocks noChangeAspect="1"/>
          </p:cNvPicPr>
          <p:nvPr/>
        </p:nvPicPr>
        <p:blipFill>
          <a:blip r:embed="rId2"/>
          <a:stretch>
            <a:fillRect/>
          </a:stretch>
        </p:blipFill>
        <p:spPr>
          <a:xfrm>
            <a:off x="2099516" y="1418451"/>
            <a:ext cx="8226504" cy="4021098"/>
          </a:xfrm>
          <a:prstGeom prst="rect">
            <a:avLst/>
          </a:prstGeom>
        </p:spPr>
      </p:pic>
      <p:pic>
        <p:nvPicPr>
          <p:cNvPr id="25" name="Image 3" descr="preencoded.png">
            <a:extLst>
              <a:ext uri="{FF2B5EF4-FFF2-40B4-BE49-F238E27FC236}">
                <a16:creationId xmlns:a16="http://schemas.microsoft.com/office/drawing/2014/main" id="{08284E86-9EC0-4D04-BB71-FF8064C29E9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579666" y="2138336"/>
            <a:ext cx="606363" cy="606363"/>
          </a:xfrm>
          <a:prstGeom prst="rect">
            <a:avLst/>
          </a:prstGeom>
        </p:spPr>
      </p:pic>
      <p:sp>
        <p:nvSpPr>
          <p:cNvPr id="27" name="Text 1">
            <a:extLst>
              <a:ext uri="{FF2B5EF4-FFF2-40B4-BE49-F238E27FC236}">
                <a16:creationId xmlns:a16="http://schemas.microsoft.com/office/drawing/2014/main" id="{BC77F478-D778-4C0B-BF11-3B39F087FCB7}"/>
              </a:ext>
            </a:extLst>
          </p:cNvPr>
          <p:cNvSpPr/>
          <p:nvPr/>
        </p:nvSpPr>
        <p:spPr>
          <a:xfrm>
            <a:off x="3490759" y="2505841"/>
            <a:ext cx="1468653" cy="606364"/>
          </a:xfrm>
          <a:prstGeom prst="rect">
            <a:avLst/>
          </a:prstGeom>
          <a:noFill/>
          <a:ln/>
        </p:spPr>
        <p:txBody>
          <a:bodyPr wrap="none" lIns="0" tIns="0" rIns="0" bIns="0" rtlCol="0" anchor="t"/>
          <a:lstStyle/>
          <a:p>
            <a:pPr algn="ctr">
              <a:lnSpc>
                <a:spcPts val="1850"/>
              </a:lnSpc>
            </a:pPr>
            <a:r>
              <a:rPr lang="en-US" sz="20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Նմուշառում և </a:t>
            </a:r>
            <a:endParaRPr lang="hy-AM" sz="2000" b="1" dirty="0">
              <a:solidFill>
                <a:srgbClr val="F4EEDC"/>
              </a:solidFill>
              <a:latin typeface="Times New Roman" panose="02020603050405020304" pitchFamily="18" charset="0"/>
              <a:ea typeface="Libre Baskerville Bold" pitchFamily="34" charset="-122"/>
              <a:cs typeface="Times New Roman" panose="02020603050405020304" pitchFamily="18" charset="0"/>
            </a:endParaRPr>
          </a:p>
          <a:p>
            <a:pPr algn="ctr">
              <a:lnSpc>
                <a:spcPts val="1850"/>
              </a:lnSpc>
            </a:pPr>
            <a:r>
              <a:rPr lang="en-US" sz="2000" b="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մշակ</a:t>
            </a:r>
            <a:r>
              <a:rPr lang="hy-AM" sz="20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ում</a:t>
            </a:r>
            <a:endParaRPr lang="en-US" sz="2000" dirty="0">
              <a:solidFill>
                <a:prstClr val="black"/>
              </a:solidFill>
              <a:latin typeface="Times New Roman" panose="02020603050405020304" pitchFamily="18" charset="0"/>
              <a:cs typeface="Times New Roman" panose="02020603050405020304" pitchFamily="18" charset="0"/>
            </a:endParaRPr>
          </a:p>
        </p:txBody>
      </p:sp>
      <p:pic>
        <p:nvPicPr>
          <p:cNvPr id="29" name="Image 4" descr="preencoded.png">
            <a:extLst>
              <a:ext uri="{FF2B5EF4-FFF2-40B4-BE49-F238E27FC236}">
                <a16:creationId xmlns:a16="http://schemas.microsoft.com/office/drawing/2014/main" id="{FD73B400-D0B9-494B-BFD6-5F1AFD22E679}"/>
              </a:ext>
            </a:extLst>
          </p:cNvPr>
          <p:cNvPicPr>
            <a:picLocks noChangeAspect="1"/>
          </p:cNvPicPr>
          <p:nvPr/>
        </p:nvPicPr>
        <p:blipFill>
          <a:blip r:embed="rId3">
            <a:extLst>
              <a:ext uri="{96DAC541-7B7A-43D3-8B79-37D633B846F1}">
                <asvg:svgBlip xmlns:asvg="http://schemas.microsoft.com/office/drawing/2016/SVG/main" r:embed="rId5"/>
              </a:ext>
            </a:extLst>
          </a:blip>
          <a:stretch>
            <a:fillRect/>
          </a:stretch>
        </p:blipFill>
        <p:spPr>
          <a:xfrm>
            <a:off x="6923234" y="2809024"/>
            <a:ext cx="479655" cy="479655"/>
          </a:xfrm>
          <a:prstGeom prst="rect">
            <a:avLst/>
          </a:prstGeom>
        </p:spPr>
      </p:pic>
      <p:sp>
        <p:nvSpPr>
          <p:cNvPr id="34" name="Text 2">
            <a:extLst>
              <a:ext uri="{FF2B5EF4-FFF2-40B4-BE49-F238E27FC236}">
                <a16:creationId xmlns:a16="http://schemas.microsoft.com/office/drawing/2014/main" id="{7C4E250C-4B21-45D7-9892-07E81AFD8B0D}"/>
              </a:ext>
            </a:extLst>
          </p:cNvPr>
          <p:cNvSpPr/>
          <p:nvPr/>
        </p:nvSpPr>
        <p:spPr>
          <a:xfrm>
            <a:off x="6434267" y="1789433"/>
            <a:ext cx="2313108" cy="514312"/>
          </a:xfrm>
          <a:prstGeom prst="rect">
            <a:avLst/>
          </a:prstGeom>
          <a:noFill/>
          <a:ln/>
        </p:spPr>
        <p:txBody>
          <a:bodyPr wrap="none" lIns="0" tIns="0" rIns="0" bIns="0" rtlCol="0" anchor="t"/>
          <a:lstStyle/>
          <a:p>
            <a:pPr>
              <a:lnSpc>
                <a:spcPts val="1850"/>
              </a:lnSpc>
            </a:pPr>
            <a:r>
              <a:rPr lang="hy-AM" sz="20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Նմուշների </a:t>
            </a:r>
          </a:p>
          <a:p>
            <a:pPr>
              <a:lnSpc>
                <a:spcPts val="1850"/>
              </a:lnSpc>
            </a:pPr>
            <a:r>
              <a:rPr lang="hy-AM" sz="20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հ</a:t>
            </a:r>
            <a:r>
              <a:rPr lang="en-US" sz="2000" b="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ոմ</a:t>
            </a:r>
            <a:r>
              <a:rPr lang="hy-AM" sz="20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ոգենացում</a:t>
            </a:r>
          </a:p>
          <a:p>
            <a:pPr algn="ctr">
              <a:lnSpc>
                <a:spcPts val="1850"/>
              </a:lnSpc>
            </a:pPr>
            <a:endParaRPr lang="en-US" sz="2000" dirty="0">
              <a:solidFill>
                <a:prstClr val="black"/>
              </a:solidFill>
              <a:latin typeface="Times New Roman" panose="02020603050405020304" pitchFamily="18" charset="0"/>
              <a:cs typeface="Times New Roman" panose="02020603050405020304" pitchFamily="18" charset="0"/>
            </a:endParaRPr>
          </a:p>
        </p:txBody>
      </p:sp>
      <p:pic>
        <p:nvPicPr>
          <p:cNvPr id="35" name="Image 5" descr="preencoded.png">
            <a:extLst>
              <a:ext uri="{FF2B5EF4-FFF2-40B4-BE49-F238E27FC236}">
                <a16:creationId xmlns:a16="http://schemas.microsoft.com/office/drawing/2014/main" id="{0C9410FD-1A24-46F1-B3CE-6DD3A2E0979B}"/>
              </a:ext>
            </a:extLst>
          </p:cNvPr>
          <p:cNvPicPr>
            <a:picLocks noChangeAspect="1"/>
          </p:cNvPicPr>
          <p:nvPr/>
        </p:nvPicPr>
        <p:blipFill>
          <a:blip r:embed="rId3">
            <a:extLst>
              <a:ext uri="{96DAC541-7B7A-43D3-8B79-37D633B846F1}">
                <asvg:svgBlip xmlns:asvg="http://schemas.microsoft.com/office/drawing/2016/SVG/main" r:embed="rId6"/>
              </a:ext>
            </a:extLst>
          </a:blip>
          <a:stretch>
            <a:fillRect/>
          </a:stretch>
        </p:blipFill>
        <p:spPr>
          <a:xfrm>
            <a:off x="6434267" y="4213174"/>
            <a:ext cx="298328" cy="298328"/>
          </a:xfrm>
          <a:prstGeom prst="rect">
            <a:avLst/>
          </a:prstGeom>
        </p:spPr>
      </p:pic>
      <p:sp>
        <p:nvSpPr>
          <p:cNvPr id="36" name="Text 3">
            <a:extLst>
              <a:ext uri="{FF2B5EF4-FFF2-40B4-BE49-F238E27FC236}">
                <a16:creationId xmlns:a16="http://schemas.microsoft.com/office/drawing/2014/main" id="{BAEDED07-9796-4FE5-A474-92C11D742509}"/>
              </a:ext>
            </a:extLst>
          </p:cNvPr>
          <p:cNvSpPr/>
          <p:nvPr/>
        </p:nvSpPr>
        <p:spPr>
          <a:xfrm>
            <a:off x="7295291" y="4079131"/>
            <a:ext cx="2770189" cy="479456"/>
          </a:xfrm>
          <a:prstGeom prst="rect">
            <a:avLst/>
          </a:prstGeom>
          <a:noFill/>
          <a:ln/>
        </p:spPr>
        <p:txBody>
          <a:bodyPr wrap="square" lIns="0" tIns="0" rIns="0" bIns="0" rtlCol="0" anchor="t"/>
          <a:lstStyle/>
          <a:p>
            <a:pPr>
              <a:lnSpc>
                <a:spcPts val="1850"/>
              </a:lnSpc>
            </a:pPr>
            <a:r>
              <a:rPr lang="hy-AM" sz="20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Նմուշների քայքայում՝ </a:t>
            </a:r>
            <a:r>
              <a:rPr lang="hy-AM" sz="2000" dirty="0">
                <a:solidFill>
                  <a:srgbClr val="F4EEDC"/>
                </a:solidFill>
                <a:latin typeface="Times New Roman" panose="02020603050405020304" pitchFamily="18" charset="0"/>
                <a:ea typeface="Libre Baskerville Bold" pitchFamily="34" charset="-122"/>
                <a:cs typeface="Times New Roman" panose="02020603050405020304" pitchFamily="18" charset="0"/>
              </a:rPr>
              <a:t>Milestone ETHOS EASY (Max 44)</a:t>
            </a:r>
            <a:endParaRPr lang="en-US" sz="2000" dirty="0">
              <a:solidFill>
                <a:srgbClr val="F4EEDC"/>
              </a:solidFill>
              <a:latin typeface="Times New Roman" panose="02020603050405020304" pitchFamily="18" charset="0"/>
              <a:ea typeface="Libre Baskerville Bold" pitchFamily="34" charset="-122"/>
              <a:cs typeface="Times New Roman" panose="02020603050405020304" pitchFamily="18" charset="0"/>
            </a:endParaRPr>
          </a:p>
        </p:txBody>
      </p:sp>
      <p:pic>
        <p:nvPicPr>
          <p:cNvPr id="37" name="Image 6" descr="preencoded.png">
            <a:extLst>
              <a:ext uri="{FF2B5EF4-FFF2-40B4-BE49-F238E27FC236}">
                <a16:creationId xmlns:a16="http://schemas.microsoft.com/office/drawing/2014/main" id="{B84D8FD4-D478-4275-8A1D-72558215F7C4}"/>
              </a:ext>
            </a:extLst>
          </p:cNvPr>
          <p:cNvPicPr>
            <a:picLocks noChangeAspect="1"/>
          </p:cNvPicPr>
          <p:nvPr/>
        </p:nvPicPr>
        <p:blipFill>
          <a:blip r:embed="rId3">
            <a:extLst>
              <a:ext uri="{96DAC541-7B7A-43D3-8B79-37D633B846F1}">
                <asvg:svgBlip xmlns:asvg="http://schemas.microsoft.com/office/drawing/2016/SVG/main" r:embed="rId7"/>
              </a:ext>
            </a:extLst>
          </a:blip>
          <a:stretch>
            <a:fillRect/>
          </a:stretch>
        </p:blipFill>
        <p:spPr>
          <a:xfrm>
            <a:off x="5121757" y="3650612"/>
            <a:ext cx="298328" cy="298328"/>
          </a:xfrm>
          <a:prstGeom prst="rect">
            <a:avLst/>
          </a:prstGeom>
        </p:spPr>
      </p:pic>
      <p:sp>
        <p:nvSpPr>
          <p:cNvPr id="39" name="TextBox 38">
            <a:extLst>
              <a:ext uri="{FF2B5EF4-FFF2-40B4-BE49-F238E27FC236}">
                <a16:creationId xmlns:a16="http://schemas.microsoft.com/office/drawing/2014/main" id="{6348D986-18D6-49CA-85AA-9721049D6CD8}"/>
              </a:ext>
            </a:extLst>
          </p:cNvPr>
          <p:cNvSpPr txBox="1"/>
          <p:nvPr/>
        </p:nvSpPr>
        <p:spPr>
          <a:xfrm>
            <a:off x="2692437" y="4622897"/>
            <a:ext cx="3741830" cy="1015663"/>
          </a:xfrm>
          <a:prstGeom prst="rect">
            <a:avLst/>
          </a:prstGeom>
          <a:noFill/>
        </p:spPr>
        <p:txBody>
          <a:bodyPr wrap="square">
            <a:spAutoFit/>
          </a:bodyPr>
          <a:lstStyle/>
          <a:p>
            <a:r>
              <a:rPr lang="en-US" sz="20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Fe </a:t>
            </a:r>
            <a:r>
              <a:rPr lang="hy-AM" sz="2000" dirty="0">
                <a:solidFill>
                  <a:srgbClr val="F4EEDC"/>
                </a:solidFill>
                <a:latin typeface="Times New Roman" panose="02020603050405020304" pitchFamily="18" charset="0"/>
                <a:ea typeface="Libre Baskerville Bold" pitchFamily="34" charset="-122"/>
                <a:cs typeface="Times New Roman" panose="02020603050405020304" pitchFamily="18" charset="0"/>
              </a:rPr>
              <a:t>պարունակության որոշում՝</a:t>
            </a:r>
          </a:p>
          <a:p>
            <a:r>
              <a:rPr lang="af-ZA" sz="2000" dirty="0">
                <a:solidFill>
                  <a:srgbClr val="F4EEDC"/>
                </a:solidFill>
                <a:latin typeface="Times New Roman" panose="02020603050405020304" pitchFamily="18" charset="0"/>
                <a:ea typeface="Libre Baskerville Bold" pitchFamily="34" charset="-122"/>
                <a:cs typeface="Times New Roman" panose="02020603050405020304" pitchFamily="18" charset="0"/>
              </a:rPr>
              <a:t>Thermo Scientific iCAP </a:t>
            </a:r>
            <a:r>
              <a:rPr lang="hy-AM" sz="2000" dirty="0">
                <a:solidFill>
                  <a:srgbClr val="F4EEDC"/>
                </a:solidFill>
                <a:latin typeface="Times New Roman" panose="02020603050405020304" pitchFamily="18" charset="0"/>
                <a:ea typeface="Libre Baskerville Bold" pitchFamily="34" charset="-122"/>
                <a:cs typeface="Times New Roman" panose="02020603050405020304" pitchFamily="18" charset="0"/>
              </a:rPr>
              <a:t>Pro</a:t>
            </a:r>
            <a:r>
              <a:rPr lang="af-ZA" sz="2000"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endParaRPr lang="hy-AM" sz="2000" dirty="0">
              <a:solidFill>
                <a:srgbClr val="F4EEDC"/>
              </a:solidFill>
              <a:latin typeface="Times New Roman" panose="02020603050405020304" pitchFamily="18" charset="0"/>
              <a:ea typeface="Libre Baskerville Bold" pitchFamily="34" charset="-122"/>
              <a:cs typeface="Times New Roman" panose="02020603050405020304" pitchFamily="18" charset="0"/>
            </a:endParaRPr>
          </a:p>
          <a:p>
            <a:r>
              <a:rPr lang="af-ZA" sz="20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ICP-OES </a:t>
            </a:r>
            <a:r>
              <a:rPr lang="hy-AM" sz="2000" dirty="0">
                <a:solidFill>
                  <a:srgbClr val="F4EEDC"/>
                </a:solidFill>
                <a:latin typeface="Times New Roman" panose="02020603050405020304" pitchFamily="18" charset="0"/>
                <a:ea typeface="Libre Baskerville Bold" pitchFamily="34" charset="-122"/>
                <a:cs typeface="Times New Roman" panose="02020603050405020304" pitchFamily="18" charset="0"/>
              </a:rPr>
              <a:t>սարքի միջոցով</a:t>
            </a:r>
            <a:endParaRPr lang="en-US" sz="2000" dirty="0">
              <a:solidFill>
                <a:srgbClr val="F4EEDC"/>
              </a:solidFill>
              <a:latin typeface="Times New Roman" panose="02020603050405020304" pitchFamily="18" charset="0"/>
              <a:ea typeface="Libre Baskerville Bold" pitchFamily="34" charset="-122"/>
              <a:cs typeface="Times New Roman" panose="02020603050405020304" pitchFamily="18" charset="0"/>
            </a:endParaRPr>
          </a:p>
        </p:txBody>
      </p:sp>
      <p:sp>
        <p:nvSpPr>
          <p:cNvPr id="40" name="TextBox 39">
            <a:extLst>
              <a:ext uri="{FF2B5EF4-FFF2-40B4-BE49-F238E27FC236}">
                <a16:creationId xmlns:a16="http://schemas.microsoft.com/office/drawing/2014/main" id="{9D6008FB-6685-44D1-9752-C3F5D3862C25}"/>
              </a:ext>
            </a:extLst>
          </p:cNvPr>
          <p:cNvSpPr txBox="1"/>
          <p:nvPr/>
        </p:nvSpPr>
        <p:spPr>
          <a:xfrm>
            <a:off x="2511778" y="6328357"/>
            <a:ext cx="7581900" cy="338554"/>
          </a:xfrm>
          <a:prstGeom prst="rect">
            <a:avLst/>
          </a:prstGeom>
          <a:noFill/>
        </p:spPr>
        <p:txBody>
          <a:bodyPr wrap="square">
            <a:spAutoFit/>
          </a:bodyPr>
          <a:lstStyle/>
          <a:p>
            <a:pPr algn="ctr"/>
            <a:r>
              <a:rPr lang="hy-AM" sz="16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ՈԱ/ՈՎ՝ </a:t>
            </a:r>
            <a:r>
              <a:rPr lang="hy-AM" sz="16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համաձայն ԻՍՕ 17025-ի, ստանդարտ ռեֆ․ նյութեր, զրոյական նմուշ</a:t>
            </a:r>
            <a:endParaRPr lang="en-US" sz="1600" dirty="0">
              <a:solidFill>
                <a:prstClr val="white"/>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98838717"/>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FB47E46-A082-4D8F-A6BE-683152BFEFED}"/>
              </a:ext>
            </a:extLst>
          </p:cNvPr>
          <p:cNvPicPr/>
          <p:nvPr/>
        </p:nvPicPr>
        <p:blipFill>
          <a:blip r:embed="rId2">
            <a:extLst>
              <a:ext uri="{28A0092B-C50C-407E-A947-70E740481C1C}">
                <a14:useLocalDpi xmlns:a14="http://schemas.microsoft.com/office/drawing/2010/main" val="0"/>
              </a:ext>
            </a:extLst>
          </a:blip>
          <a:stretch>
            <a:fillRect/>
          </a:stretch>
        </p:blipFill>
        <p:spPr>
          <a:xfrm>
            <a:off x="1951276" y="755375"/>
            <a:ext cx="5486400" cy="3352800"/>
          </a:xfrm>
          <a:prstGeom prst="rect">
            <a:avLst/>
          </a:prstGeom>
        </p:spPr>
      </p:pic>
      <p:pic>
        <p:nvPicPr>
          <p:cNvPr id="17" name="Picture 16">
            <a:extLst>
              <a:ext uri="{FF2B5EF4-FFF2-40B4-BE49-F238E27FC236}">
                <a16:creationId xmlns:a16="http://schemas.microsoft.com/office/drawing/2014/main" id="{725BB4BD-054F-4DBF-B52C-9570D697289B}"/>
              </a:ext>
            </a:extLst>
          </p:cNvPr>
          <p:cNvPicPr/>
          <p:nvPr/>
        </p:nvPicPr>
        <p:blipFill rotWithShape="1">
          <a:blip r:embed="rId3">
            <a:extLst>
              <a:ext uri="{28A0092B-C50C-407E-A947-70E740481C1C}">
                <a14:useLocalDpi xmlns:a14="http://schemas.microsoft.com/office/drawing/2010/main" val="0"/>
              </a:ext>
            </a:extLst>
          </a:blip>
          <a:srcRect t="50000"/>
          <a:stretch/>
        </p:blipFill>
        <p:spPr>
          <a:xfrm>
            <a:off x="4682440" y="4800600"/>
            <a:ext cx="5473148" cy="1905000"/>
          </a:xfrm>
          <a:prstGeom prst="rect">
            <a:avLst/>
          </a:prstGeom>
        </p:spPr>
      </p:pic>
      <p:sp>
        <p:nvSpPr>
          <p:cNvPr id="18" name="TextBox 17">
            <a:extLst>
              <a:ext uri="{FF2B5EF4-FFF2-40B4-BE49-F238E27FC236}">
                <a16:creationId xmlns:a16="http://schemas.microsoft.com/office/drawing/2014/main" id="{C3B1CD34-B6A3-4A38-846C-51AFDF62CE25}"/>
              </a:ext>
            </a:extLst>
          </p:cNvPr>
          <p:cNvSpPr txBox="1"/>
          <p:nvPr/>
        </p:nvSpPr>
        <p:spPr>
          <a:xfrm>
            <a:off x="7439231" y="1600201"/>
            <a:ext cx="2165474" cy="1289071"/>
          </a:xfrm>
          <a:prstGeom prst="rect">
            <a:avLst/>
          </a:prstGeom>
          <a:noFill/>
        </p:spPr>
        <p:txBody>
          <a:bodyPr wrap="square">
            <a:spAutoFit/>
          </a:bodyPr>
          <a:lstStyle/>
          <a:p>
            <a:pPr algn="ctr">
              <a:lnSpc>
                <a:spcPct val="150000"/>
              </a:lnSpc>
            </a:pPr>
            <a:r>
              <a:rPr lang="hy-AM" b="1" dirty="0">
                <a:solidFill>
                  <a:prstClr val="white"/>
                </a:solidFill>
                <a:latin typeface="Times New Roman" panose="02020603050405020304" pitchFamily="18" charset="0"/>
                <a:ea typeface="Dela Gothic One" pitchFamily="34" charset="-122"/>
                <a:cs typeface="Times New Roman" panose="02020603050405020304" pitchFamily="18" charset="0"/>
              </a:rPr>
              <a:t>Ենթանմուշների խոհարարական պատրաստում</a:t>
            </a:r>
            <a:endParaRPr lang="en-US" b="1" dirty="0">
              <a:solidFill>
                <a:prstClr val="white"/>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C4B6403F-8FBF-4DF8-BE55-6278CCB904AE}"/>
              </a:ext>
            </a:extLst>
          </p:cNvPr>
          <p:cNvSpPr txBox="1"/>
          <p:nvPr/>
        </p:nvSpPr>
        <p:spPr>
          <a:xfrm>
            <a:off x="2527852" y="5029201"/>
            <a:ext cx="2165474" cy="1289071"/>
          </a:xfrm>
          <a:prstGeom prst="rect">
            <a:avLst/>
          </a:prstGeom>
          <a:noFill/>
        </p:spPr>
        <p:txBody>
          <a:bodyPr wrap="square">
            <a:spAutoFit/>
          </a:bodyPr>
          <a:lstStyle/>
          <a:p>
            <a:pPr algn="ctr">
              <a:lnSpc>
                <a:spcPct val="150000"/>
              </a:lnSpc>
            </a:pPr>
            <a:r>
              <a:rPr lang="hy-AM" b="1" dirty="0">
                <a:solidFill>
                  <a:prstClr val="white"/>
                </a:solidFill>
                <a:latin typeface="Times New Roman" panose="02020603050405020304" pitchFamily="18" charset="0"/>
                <a:ea typeface="Dela Gothic One" pitchFamily="34" charset="-122"/>
                <a:cs typeface="Times New Roman" panose="02020603050405020304" pitchFamily="18" charset="0"/>
              </a:rPr>
              <a:t>Միասնական նմուշների օրինակներ</a:t>
            </a:r>
            <a:endParaRPr lang="en-US" b="1" dirty="0">
              <a:solidFill>
                <a:prstClr val="white"/>
              </a:solidFill>
              <a:latin typeface="Times New Roman" panose="02020603050405020304" pitchFamily="18" charset="0"/>
              <a:cs typeface="Times New Roman" panose="02020603050405020304" pitchFamily="18" charset="0"/>
            </a:endParaRPr>
          </a:p>
        </p:txBody>
      </p:sp>
      <p:pic>
        <p:nvPicPr>
          <p:cNvPr id="20" name="Picture 19" descr="Animated illustration about clicking | UGOKAWA">
            <a:extLst>
              <a:ext uri="{FF2B5EF4-FFF2-40B4-BE49-F238E27FC236}">
                <a16:creationId xmlns:a16="http://schemas.microsoft.com/office/drawing/2014/main" id="{DF5C7560-5468-4253-9010-815CEEE668CA}"/>
              </a:ext>
            </a:extLst>
          </p:cNvPr>
          <p:cNvPicPr>
            <a:picLocks noChangeAspect="1" noChangeArrowheads="1"/>
          </p:cNvPicPr>
          <p:nvPr/>
        </p:nvPicPr>
        <p:blipFill>
          <a:blip r:embed="rId4" cstate="print">
            <a:biLevel thresh="25000"/>
            <a:extLst>
              <a:ext uri="{28A0092B-C50C-407E-A947-70E740481C1C}">
                <a14:useLocalDpi xmlns:a14="http://schemas.microsoft.com/office/drawing/2010/main" val="0"/>
              </a:ext>
            </a:extLst>
          </a:blip>
          <a:srcRect/>
          <a:stretch>
            <a:fillRect/>
          </a:stretch>
        </p:blipFill>
        <p:spPr bwMode="auto">
          <a:xfrm rot="13290932">
            <a:off x="5784295" y="4236474"/>
            <a:ext cx="623411" cy="623411"/>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7EE9F4F1-BA80-4ECE-A4F0-1BFCD605A8F0}"/>
              </a:ext>
            </a:extLst>
          </p:cNvPr>
          <p:cNvSpPr txBox="1"/>
          <p:nvPr/>
        </p:nvSpPr>
        <p:spPr>
          <a:xfrm>
            <a:off x="1828800" y="-59627"/>
            <a:ext cx="5867400" cy="458074"/>
          </a:xfrm>
          <a:prstGeom prst="rect">
            <a:avLst/>
          </a:prstGeom>
          <a:noFill/>
        </p:spPr>
        <p:txBody>
          <a:bodyPr wrap="square">
            <a:spAutoFit/>
          </a:bodyPr>
          <a:lstStyle/>
          <a:p>
            <a:pPr>
              <a:lnSpc>
                <a:spcPct val="150000"/>
              </a:lnSpc>
              <a:defRPr/>
            </a:pPr>
            <a:r>
              <a:rPr lang="hy-AM" b="1" dirty="0">
                <a:solidFill>
                  <a:prstClr val="white"/>
                </a:solidFill>
                <a:latin typeface="Times New Roman" panose="02020603050405020304" pitchFamily="18" charset="0"/>
                <a:cs typeface="Times New Roman" panose="02020603050405020304" pitchFamily="18" charset="0"/>
              </a:rPr>
              <a:t>Սննդամթերքի նմուշների նախնական պատրաստում  </a:t>
            </a:r>
            <a:endParaRPr lang="en-US" dirty="0">
              <a:solidFill>
                <a:prstClr val="white"/>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731337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0C234A8-F231-4B52-B745-23A77C4476C7}"/>
              </a:ext>
            </a:extLst>
          </p:cNvPr>
          <p:cNvPicPr>
            <a:picLocks noChangeAspect="1"/>
          </p:cNvPicPr>
          <p:nvPr/>
        </p:nvPicPr>
        <p:blipFill rotWithShape="1">
          <a:blip r:embed="rId2">
            <a:extLst>
              <a:ext uri="{28A0092B-C50C-407E-A947-70E740481C1C}">
                <a14:useLocalDpi xmlns:a14="http://schemas.microsoft.com/office/drawing/2010/main" val="0"/>
              </a:ext>
            </a:extLst>
          </a:blip>
          <a:srcRect l="2981" t="6690" r="3922" b="12795"/>
          <a:stretch/>
        </p:blipFill>
        <p:spPr>
          <a:xfrm>
            <a:off x="1987826" y="1697355"/>
            <a:ext cx="3617944" cy="2085976"/>
          </a:xfrm>
          <a:prstGeom prst="rect">
            <a:avLst/>
          </a:prstGeom>
        </p:spPr>
      </p:pic>
      <p:sp>
        <p:nvSpPr>
          <p:cNvPr id="5" name="Text 0">
            <a:extLst>
              <a:ext uri="{FF2B5EF4-FFF2-40B4-BE49-F238E27FC236}">
                <a16:creationId xmlns:a16="http://schemas.microsoft.com/office/drawing/2014/main" id="{CAA7FF84-F5B6-4007-B0BA-0E3019CF415A}"/>
              </a:ext>
            </a:extLst>
          </p:cNvPr>
          <p:cNvSpPr/>
          <p:nvPr/>
        </p:nvSpPr>
        <p:spPr>
          <a:xfrm>
            <a:off x="1981200" y="457201"/>
            <a:ext cx="8113744" cy="1240155"/>
          </a:xfrm>
          <a:prstGeom prst="rect">
            <a:avLst/>
          </a:prstGeom>
          <a:noFill/>
          <a:ln/>
        </p:spPr>
        <p:txBody>
          <a:bodyPr wrap="square" lIns="0" tIns="0" rIns="0" bIns="0" rtlCol="0" anchor="t"/>
          <a:lstStyle/>
          <a:p>
            <a:pPr>
              <a:lnSpc>
                <a:spcPts val="4850"/>
              </a:lnSpc>
            </a:pPr>
            <a:r>
              <a:rPr lang="en-US"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Fe</a:t>
            </a:r>
            <a:r>
              <a:rPr lang="hy-AM"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պարունակությունները</a:t>
            </a:r>
            <a:r>
              <a:rPr lang="en-US"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p>
          <a:p>
            <a:pPr>
              <a:lnSpc>
                <a:spcPts val="4850"/>
              </a:lnSpc>
            </a:pPr>
            <a:r>
              <a:rPr lang="hy-AM" sz="2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Ալրային հիմքով մթերք</a:t>
            </a:r>
            <a:r>
              <a:rPr lang="en-US" sz="2100" b="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ում</a:t>
            </a:r>
            <a:endParaRPr lang="en-US" sz="2100" dirty="0">
              <a:solidFill>
                <a:prstClr val="black"/>
              </a:solidFill>
              <a:latin typeface="Times New Roman" panose="02020603050405020304" pitchFamily="18" charset="0"/>
              <a:cs typeface="Times New Roman" panose="02020603050405020304" pitchFamily="18" charset="0"/>
            </a:endParaRPr>
          </a:p>
        </p:txBody>
      </p:sp>
      <p:pic>
        <p:nvPicPr>
          <p:cNvPr id="1026" name="Picture 2" descr="What's a legume and why should I eat it?">
            <a:extLst>
              <a:ext uri="{FF2B5EF4-FFF2-40B4-BE49-F238E27FC236}">
                <a16:creationId xmlns:a16="http://schemas.microsoft.com/office/drawing/2014/main" id="{6554F5BF-615D-46AC-ACC0-9E793F0E64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903"/>
          <a:stretch/>
        </p:blipFill>
        <p:spPr bwMode="auto">
          <a:xfrm>
            <a:off x="6586230" y="1697356"/>
            <a:ext cx="3617944" cy="210142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D8AD01D-3EFC-40F5-B154-FBF74352ED32}"/>
              </a:ext>
            </a:extLst>
          </p:cNvPr>
          <p:cNvSpPr txBox="1"/>
          <p:nvPr/>
        </p:nvSpPr>
        <p:spPr>
          <a:xfrm>
            <a:off x="6457124" y="1235806"/>
            <a:ext cx="3982276" cy="400110"/>
          </a:xfrm>
          <a:prstGeom prst="rect">
            <a:avLst/>
          </a:prstGeom>
          <a:noFill/>
        </p:spPr>
        <p:txBody>
          <a:bodyPr wrap="square">
            <a:spAutoFit/>
          </a:bodyPr>
          <a:lstStyle/>
          <a:p>
            <a:r>
              <a:rPr lang="hy-AM" sz="20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Ձ</a:t>
            </a:r>
            <a:r>
              <a:rPr lang="en-US" sz="2000" b="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ավարեղենում</a:t>
            </a:r>
            <a:r>
              <a:rPr lang="hy-AM" sz="20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en-US" sz="2000" b="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հատիկներում</a:t>
            </a:r>
            <a:endParaRPr lang="en-US" sz="2000" dirty="0">
              <a:solidFill>
                <a:prstClr val="black"/>
              </a:solidFill>
              <a:latin typeface="Gill Sans MT" panose="020B0502020104020203"/>
            </a:endParaRPr>
          </a:p>
        </p:txBody>
      </p:sp>
      <p:sp>
        <p:nvSpPr>
          <p:cNvPr id="9" name="Text 2">
            <a:extLst>
              <a:ext uri="{FF2B5EF4-FFF2-40B4-BE49-F238E27FC236}">
                <a16:creationId xmlns:a16="http://schemas.microsoft.com/office/drawing/2014/main" id="{41E03607-1E85-465A-9AA2-F201672122DD}"/>
              </a:ext>
            </a:extLst>
          </p:cNvPr>
          <p:cNvSpPr/>
          <p:nvPr/>
        </p:nvSpPr>
        <p:spPr>
          <a:xfrm>
            <a:off x="1981718" y="3944783"/>
            <a:ext cx="3885682" cy="1865352"/>
          </a:xfrm>
          <a:prstGeom prst="rect">
            <a:avLst/>
          </a:prstGeom>
          <a:noFill/>
          <a:ln/>
        </p:spPr>
        <p:txBody>
          <a:bodyPr wrap="square" lIns="0" tIns="0" rIns="0" bIns="0" rtlCol="0" anchor="t"/>
          <a:lstStyle/>
          <a:p>
            <a:pPr marL="225425" indent="-225425">
              <a:lnSpc>
                <a:spcPts val="2500"/>
              </a:lnSpc>
              <a:buSzPct val="100000"/>
              <a:buFontTx/>
              <a:buChar char="•"/>
            </a:pPr>
            <a:r>
              <a:rPr lang="en-US" sz="1700" dirty="0" err="1">
                <a:solidFill>
                  <a:srgbClr val="F4EEDC"/>
                </a:solidFill>
                <a:latin typeface="Times New Roman" panose="02020603050405020304" pitchFamily="18" charset="0"/>
                <a:ea typeface="Libre Baskerville" pitchFamily="34" charset="-122"/>
                <a:cs typeface="Times New Roman" panose="02020603050405020304" pitchFamily="18" charset="0"/>
              </a:rPr>
              <a:t>Ամբողջահատիկ</a:t>
            </a:r>
            <a:r>
              <a:rPr lang="en-US" sz="1700" dirty="0">
                <a:solidFill>
                  <a:srgbClr val="F4EEDC"/>
                </a:solidFill>
                <a:latin typeface="Times New Roman" panose="02020603050405020304" pitchFamily="18" charset="0"/>
                <a:ea typeface="Libre Baskerville" pitchFamily="34" charset="-122"/>
                <a:cs typeface="Times New Roman" panose="02020603050405020304" pitchFamily="18" charset="0"/>
              </a:rPr>
              <a:t> </a:t>
            </a:r>
            <a:r>
              <a:rPr lang="en-US" sz="1700" dirty="0" err="1">
                <a:solidFill>
                  <a:srgbClr val="F4EEDC"/>
                </a:solidFill>
                <a:latin typeface="Times New Roman" panose="02020603050405020304" pitchFamily="18" charset="0"/>
                <a:ea typeface="Libre Baskerville" pitchFamily="34" charset="-122"/>
                <a:cs typeface="Times New Roman" panose="02020603050405020304" pitchFamily="18" charset="0"/>
              </a:rPr>
              <a:t>ալյուր</a:t>
            </a:r>
            <a:r>
              <a:rPr lang="en-US" sz="1700" dirty="0">
                <a:solidFill>
                  <a:srgbClr val="F4EEDC"/>
                </a:solidFill>
                <a:latin typeface="Times New Roman" panose="02020603050405020304" pitchFamily="18" charset="0"/>
                <a:ea typeface="Libre Baskerville" pitchFamily="34" charset="-122"/>
                <a:cs typeface="Times New Roman" panose="02020603050405020304" pitchFamily="18" charset="0"/>
              </a:rPr>
              <a:t>՝ </a:t>
            </a:r>
            <a:r>
              <a:rPr lang="en-US" sz="1700" b="1" dirty="0">
                <a:solidFill>
                  <a:srgbClr val="F4EEDC"/>
                </a:solidFill>
                <a:latin typeface="Times New Roman" panose="02020603050405020304" pitchFamily="18" charset="0"/>
                <a:ea typeface="Libre Baskerville" pitchFamily="34" charset="-122"/>
                <a:cs typeface="Times New Roman" panose="02020603050405020304" pitchFamily="18" charset="0"/>
              </a:rPr>
              <a:t>35.8 մգ/կգ</a:t>
            </a:r>
            <a:endParaRPr lang="en-US" sz="1700" dirty="0">
              <a:solidFill>
                <a:prstClr val="black"/>
              </a:solidFill>
              <a:latin typeface="Times New Roman" panose="02020603050405020304" pitchFamily="18" charset="0"/>
              <a:cs typeface="Times New Roman" panose="02020603050405020304" pitchFamily="18" charset="0"/>
            </a:endParaRPr>
          </a:p>
          <a:p>
            <a:pPr marL="225425" indent="-225425">
              <a:lnSpc>
                <a:spcPts val="2500"/>
              </a:lnSpc>
              <a:buSzPct val="100000"/>
              <a:buFontTx/>
              <a:buChar char="•"/>
            </a:pPr>
            <a:r>
              <a:rPr lang="en-US" sz="1700" dirty="0">
                <a:solidFill>
                  <a:srgbClr val="F4EEDC"/>
                </a:solidFill>
                <a:latin typeface="Times New Roman" panose="02020603050405020304" pitchFamily="18" charset="0"/>
                <a:ea typeface="Libre Baskerville" pitchFamily="34" charset="-122"/>
                <a:cs typeface="Times New Roman" panose="02020603050405020304" pitchFamily="18" charset="0"/>
              </a:rPr>
              <a:t>Ամբողջահատիկ հաց՝ </a:t>
            </a:r>
            <a:r>
              <a:rPr lang="en-US" sz="1700" b="1" dirty="0">
                <a:solidFill>
                  <a:srgbClr val="F4EEDC"/>
                </a:solidFill>
                <a:latin typeface="Times New Roman" panose="02020603050405020304" pitchFamily="18" charset="0"/>
                <a:ea typeface="Libre Baskerville" pitchFamily="34" charset="-122"/>
                <a:cs typeface="Times New Roman" panose="02020603050405020304" pitchFamily="18" charset="0"/>
              </a:rPr>
              <a:t>24.5 մգ/կգ</a:t>
            </a:r>
            <a:endParaRPr lang="en-US" sz="1700" dirty="0">
              <a:solidFill>
                <a:prstClr val="black"/>
              </a:solidFill>
              <a:latin typeface="Times New Roman" panose="02020603050405020304" pitchFamily="18" charset="0"/>
              <a:cs typeface="Times New Roman" panose="02020603050405020304" pitchFamily="18" charset="0"/>
            </a:endParaRPr>
          </a:p>
          <a:p>
            <a:pPr marL="225425" indent="-225425">
              <a:lnSpc>
                <a:spcPts val="2500"/>
              </a:lnSpc>
              <a:buSzPct val="100000"/>
              <a:buFontTx/>
              <a:buChar char="•"/>
            </a:pPr>
            <a:r>
              <a:rPr lang="en-US" sz="1700" dirty="0">
                <a:solidFill>
                  <a:srgbClr val="F4EEDC"/>
                </a:solidFill>
                <a:latin typeface="Times New Roman" panose="02020603050405020304" pitchFamily="18" charset="0"/>
                <a:ea typeface="Libre Baskerville" pitchFamily="34" charset="-122"/>
                <a:cs typeface="Times New Roman" panose="02020603050405020304" pitchFamily="18" charset="0"/>
              </a:rPr>
              <a:t>Տարեկանի հաց՝ </a:t>
            </a:r>
            <a:r>
              <a:rPr lang="en-US" sz="1700" b="1" dirty="0">
                <a:solidFill>
                  <a:srgbClr val="F4EEDC"/>
                </a:solidFill>
                <a:latin typeface="Times New Roman" panose="02020603050405020304" pitchFamily="18" charset="0"/>
                <a:ea typeface="Libre Baskerville" pitchFamily="34" charset="-122"/>
                <a:cs typeface="Times New Roman" panose="02020603050405020304" pitchFamily="18" charset="0"/>
              </a:rPr>
              <a:t>21.2 մգ/կգ</a:t>
            </a:r>
            <a:endParaRPr lang="en-US" sz="1700" dirty="0">
              <a:solidFill>
                <a:prstClr val="black"/>
              </a:solidFill>
              <a:latin typeface="Times New Roman" panose="02020603050405020304" pitchFamily="18" charset="0"/>
              <a:cs typeface="Times New Roman" panose="02020603050405020304" pitchFamily="18" charset="0"/>
            </a:endParaRPr>
          </a:p>
          <a:p>
            <a:pPr marL="225425" indent="-225425">
              <a:lnSpc>
                <a:spcPts val="2500"/>
              </a:lnSpc>
              <a:buSzPct val="100000"/>
              <a:buFontTx/>
              <a:buChar char="•"/>
            </a:pPr>
            <a:r>
              <a:rPr lang="en-US" sz="1700" dirty="0">
                <a:solidFill>
                  <a:srgbClr val="F4EEDC"/>
                </a:solidFill>
                <a:latin typeface="Times New Roman" panose="02020603050405020304" pitchFamily="18" charset="0"/>
                <a:ea typeface="Libre Baskerville" pitchFamily="34" charset="-122"/>
                <a:cs typeface="Times New Roman" panose="02020603050405020304" pitchFamily="18" charset="0"/>
              </a:rPr>
              <a:t>Լավաշ՝ </a:t>
            </a:r>
            <a:r>
              <a:rPr lang="en-US" sz="1700" b="1" dirty="0">
                <a:solidFill>
                  <a:srgbClr val="F4EEDC"/>
                </a:solidFill>
                <a:latin typeface="Times New Roman" panose="02020603050405020304" pitchFamily="18" charset="0"/>
                <a:ea typeface="Libre Baskerville" pitchFamily="34" charset="-122"/>
                <a:cs typeface="Times New Roman" panose="02020603050405020304" pitchFamily="18" charset="0"/>
              </a:rPr>
              <a:t>18.3 մգ/կգ</a:t>
            </a:r>
            <a:endParaRPr lang="en-US" sz="1700" dirty="0">
              <a:solidFill>
                <a:prstClr val="black"/>
              </a:solidFill>
              <a:latin typeface="Times New Roman" panose="02020603050405020304" pitchFamily="18" charset="0"/>
              <a:cs typeface="Times New Roman" panose="02020603050405020304" pitchFamily="18" charset="0"/>
            </a:endParaRPr>
          </a:p>
          <a:p>
            <a:pPr marL="225425" indent="-225425">
              <a:lnSpc>
                <a:spcPts val="2500"/>
              </a:lnSpc>
              <a:buSzPct val="100000"/>
              <a:buFontTx/>
              <a:buChar char="•"/>
            </a:pPr>
            <a:r>
              <a:rPr lang="en-US" sz="1700" dirty="0">
                <a:solidFill>
                  <a:srgbClr val="F4EEDC"/>
                </a:solidFill>
                <a:latin typeface="Times New Roman" panose="02020603050405020304" pitchFamily="18" charset="0"/>
                <a:ea typeface="Libre Baskerville" pitchFamily="34" charset="-122"/>
                <a:cs typeface="Times New Roman" panose="02020603050405020304" pitchFamily="18" charset="0"/>
              </a:rPr>
              <a:t>Բարձր տեսակի ալյուր՝ </a:t>
            </a:r>
            <a:r>
              <a:rPr lang="en-US" sz="1700" b="1" dirty="0">
                <a:solidFill>
                  <a:srgbClr val="F4EEDC"/>
                </a:solidFill>
                <a:latin typeface="Times New Roman" panose="02020603050405020304" pitchFamily="18" charset="0"/>
                <a:ea typeface="Libre Baskerville" pitchFamily="34" charset="-122"/>
                <a:cs typeface="Times New Roman" panose="02020603050405020304" pitchFamily="18" charset="0"/>
              </a:rPr>
              <a:t>5</a:t>
            </a:r>
            <a:r>
              <a:rPr lang="hy-AM" sz="1700" b="1"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en-US" sz="1700" b="1" dirty="0">
                <a:solidFill>
                  <a:srgbClr val="F4EEDC"/>
                </a:solidFill>
                <a:latin typeface="Times New Roman" panose="02020603050405020304" pitchFamily="18" charset="0"/>
                <a:ea typeface="Libre Baskerville" pitchFamily="34" charset="-122"/>
                <a:cs typeface="Times New Roman" panose="02020603050405020304" pitchFamily="18" charset="0"/>
              </a:rPr>
              <a:t>8 մգ/կգ</a:t>
            </a:r>
            <a:endParaRPr lang="en-US" sz="1700" dirty="0">
              <a:solidFill>
                <a:prstClr val="black"/>
              </a:solidFill>
              <a:latin typeface="Times New Roman" panose="02020603050405020304" pitchFamily="18" charset="0"/>
              <a:cs typeface="Times New Roman" panose="02020603050405020304" pitchFamily="18" charset="0"/>
            </a:endParaRPr>
          </a:p>
        </p:txBody>
      </p:sp>
      <p:sp>
        <p:nvSpPr>
          <p:cNvPr id="10" name="Text 4">
            <a:extLst>
              <a:ext uri="{FF2B5EF4-FFF2-40B4-BE49-F238E27FC236}">
                <a16:creationId xmlns:a16="http://schemas.microsoft.com/office/drawing/2014/main" id="{4305D745-DC61-4EE9-A7A3-A7E50D20C69C}"/>
              </a:ext>
            </a:extLst>
          </p:cNvPr>
          <p:cNvSpPr/>
          <p:nvPr/>
        </p:nvSpPr>
        <p:spPr>
          <a:xfrm>
            <a:off x="6586230" y="3870160"/>
            <a:ext cx="3103126" cy="1865352"/>
          </a:xfrm>
          <a:prstGeom prst="rect">
            <a:avLst/>
          </a:prstGeom>
          <a:noFill/>
          <a:ln/>
        </p:spPr>
        <p:txBody>
          <a:bodyPr wrap="square" lIns="0" tIns="0" rIns="0" bIns="0" rtlCol="0" anchor="t"/>
          <a:lstStyle/>
          <a:p>
            <a:pPr marL="342900" indent="-342900">
              <a:lnSpc>
                <a:spcPts val="2500"/>
              </a:lnSpc>
              <a:buSzPct val="100000"/>
              <a:buFontTx/>
              <a:buChar char="•"/>
            </a:pPr>
            <a:r>
              <a:rPr lang="en-US" sz="1600" dirty="0">
                <a:solidFill>
                  <a:srgbClr val="F4EEDC"/>
                </a:solidFill>
                <a:latin typeface="Times New Roman" panose="02020603050405020304" pitchFamily="18" charset="0"/>
                <a:ea typeface="Libre Baskerville" pitchFamily="34" charset="-122"/>
                <a:cs typeface="Times New Roman" panose="02020603050405020304" pitchFamily="18" charset="0"/>
              </a:rPr>
              <a:t>Լոբի (հատիկ)՝ </a:t>
            </a:r>
            <a:r>
              <a:rPr lang="en-US" sz="1600" b="1" dirty="0">
                <a:solidFill>
                  <a:srgbClr val="F4EEDC"/>
                </a:solidFill>
                <a:latin typeface="Times New Roman" panose="02020603050405020304" pitchFamily="18" charset="0"/>
                <a:ea typeface="Libre Baskerville" pitchFamily="34" charset="-122"/>
                <a:cs typeface="Times New Roman" panose="02020603050405020304" pitchFamily="18" charset="0"/>
              </a:rPr>
              <a:t>28.4 մգ/կգ</a:t>
            </a:r>
            <a:endParaRPr lang="en-US" sz="1600" dirty="0">
              <a:solidFill>
                <a:prstClr val="black"/>
              </a:solidFill>
              <a:latin typeface="Times New Roman" panose="02020603050405020304" pitchFamily="18" charset="0"/>
              <a:cs typeface="Times New Roman" panose="02020603050405020304" pitchFamily="18" charset="0"/>
            </a:endParaRPr>
          </a:p>
          <a:p>
            <a:pPr marL="342900" indent="-342900">
              <a:lnSpc>
                <a:spcPts val="2500"/>
              </a:lnSpc>
              <a:buSzPct val="100000"/>
              <a:buFontTx/>
              <a:buChar char="•"/>
            </a:pPr>
            <a:r>
              <a:rPr lang="en-US" sz="1600" dirty="0">
                <a:solidFill>
                  <a:srgbClr val="F4EEDC"/>
                </a:solidFill>
                <a:latin typeface="Times New Roman" panose="02020603050405020304" pitchFamily="18" charset="0"/>
                <a:ea typeface="Libre Baskerville" pitchFamily="34" charset="-122"/>
                <a:cs typeface="Times New Roman" panose="02020603050405020304" pitchFamily="18" charset="0"/>
              </a:rPr>
              <a:t>Ոսպ՝ </a:t>
            </a:r>
            <a:r>
              <a:rPr lang="en-US" sz="1600" b="1" dirty="0">
                <a:solidFill>
                  <a:srgbClr val="F4EEDC"/>
                </a:solidFill>
                <a:latin typeface="Times New Roman" panose="02020603050405020304" pitchFamily="18" charset="0"/>
                <a:ea typeface="Libre Baskerville" pitchFamily="34" charset="-122"/>
                <a:cs typeface="Times New Roman" panose="02020603050405020304" pitchFamily="18" charset="0"/>
              </a:rPr>
              <a:t>26.0 մգ/կգ</a:t>
            </a:r>
            <a:endParaRPr lang="en-US" sz="1600" dirty="0">
              <a:solidFill>
                <a:prstClr val="black"/>
              </a:solidFill>
              <a:latin typeface="Times New Roman" panose="02020603050405020304" pitchFamily="18" charset="0"/>
              <a:cs typeface="Times New Roman" panose="02020603050405020304" pitchFamily="18" charset="0"/>
            </a:endParaRPr>
          </a:p>
          <a:p>
            <a:pPr marL="342900" indent="-342900">
              <a:lnSpc>
                <a:spcPts val="2500"/>
              </a:lnSpc>
              <a:buSzPct val="100000"/>
              <a:buFontTx/>
              <a:buChar char="•"/>
            </a:pPr>
            <a:r>
              <a:rPr lang="en-US" sz="1600" dirty="0">
                <a:solidFill>
                  <a:srgbClr val="F4EEDC"/>
                </a:solidFill>
                <a:latin typeface="Times New Roman" panose="02020603050405020304" pitchFamily="18" charset="0"/>
                <a:ea typeface="Libre Baskerville" pitchFamily="34" charset="-122"/>
                <a:cs typeface="Times New Roman" panose="02020603050405020304" pitchFamily="18" charset="0"/>
              </a:rPr>
              <a:t>Սիսեռ՝ </a:t>
            </a:r>
            <a:r>
              <a:rPr lang="en-US" sz="1600" b="1" dirty="0">
                <a:solidFill>
                  <a:srgbClr val="F4EEDC"/>
                </a:solidFill>
                <a:latin typeface="Times New Roman" panose="02020603050405020304" pitchFamily="18" charset="0"/>
                <a:ea typeface="Libre Baskerville" pitchFamily="34" charset="-122"/>
                <a:cs typeface="Times New Roman" panose="02020603050405020304" pitchFamily="18" charset="0"/>
              </a:rPr>
              <a:t>21.9 մգ/կգ</a:t>
            </a:r>
            <a:endParaRPr lang="en-US" sz="1600" dirty="0">
              <a:solidFill>
                <a:prstClr val="black"/>
              </a:solidFill>
              <a:latin typeface="Times New Roman" panose="02020603050405020304" pitchFamily="18" charset="0"/>
              <a:cs typeface="Times New Roman" panose="02020603050405020304" pitchFamily="18" charset="0"/>
            </a:endParaRPr>
          </a:p>
          <a:p>
            <a:pPr marL="342900" indent="-342900">
              <a:lnSpc>
                <a:spcPts val="2500"/>
              </a:lnSpc>
              <a:buSzPct val="100000"/>
              <a:buFontTx/>
              <a:buChar char="•"/>
            </a:pPr>
            <a:r>
              <a:rPr lang="en-US" sz="1600" dirty="0">
                <a:solidFill>
                  <a:srgbClr val="F4EEDC"/>
                </a:solidFill>
                <a:latin typeface="Times New Roman" panose="02020603050405020304" pitchFamily="18" charset="0"/>
                <a:ea typeface="Libre Baskerville" pitchFamily="34" charset="-122"/>
                <a:cs typeface="Times New Roman" panose="02020603050405020304" pitchFamily="18" charset="0"/>
              </a:rPr>
              <a:t>Հաճար՝ </a:t>
            </a:r>
            <a:r>
              <a:rPr lang="en-US" sz="1600" b="1" dirty="0">
                <a:solidFill>
                  <a:srgbClr val="F4EEDC"/>
                </a:solidFill>
                <a:latin typeface="Times New Roman" panose="02020603050405020304" pitchFamily="18" charset="0"/>
                <a:ea typeface="Libre Baskerville" pitchFamily="34" charset="-122"/>
                <a:cs typeface="Times New Roman" panose="02020603050405020304" pitchFamily="18" charset="0"/>
              </a:rPr>
              <a:t>11.1 մգ/կգ</a:t>
            </a:r>
            <a:endParaRPr lang="en-US" sz="1600" dirty="0">
              <a:solidFill>
                <a:prstClr val="black"/>
              </a:solidFill>
              <a:latin typeface="Times New Roman" panose="02020603050405020304" pitchFamily="18" charset="0"/>
              <a:cs typeface="Times New Roman" panose="02020603050405020304" pitchFamily="18" charset="0"/>
            </a:endParaRPr>
          </a:p>
          <a:p>
            <a:pPr marL="342900" indent="-342900">
              <a:lnSpc>
                <a:spcPts val="2500"/>
              </a:lnSpc>
              <a:buSzPct val="100000"/>
              <a:buFontTx/>
              <a:buChar char="•"/>
            </a:pPr>
            <a:r>
              <a:rPr lang="en-US" sz="1600" dirty="0">
                <a:solidFill>
                  <a:srgbClr val="F4EEDC"/>
                </a:solidFill>
                <a:latin typeface="Times New Roman" panose="02020603050405020304" pitchFamily="18" charset="0"/>
                <a:ea typeface="Libre Baskerville" pitchFamily="34" charset="-122"/>
                <a:cs typeface="Times New Roman" panose="02020603050405020304" pitchFamily="18" charset="0"/>
              </a:rPr>
              <a:t>Բրինձ՝ </a:t>
            </a:r>
            <a:r>
              <a:rPr lang="en-US" sz="1600" b="1" dirty="0">
                <a:solidFill>
                  <a:srgbClr val="F4EEDC"/>
                </a:solidFill>
                <a:latin typeface="Times New Roman" panose="02020603050405020304" pitchFamily="18" charset="0"/>
                <a:ea typeface="Libre Baskerville" pitchFamily="34" charset="-122"/>
                <a:cs typeface="Times New Roman" panose="02020603050405020304" pitchFamily="18" charset="0"/>
              </a:rPr>
              <a:t>2.9 մգ/կգ</a:t>
            </a:r>
            <a:endParaRPr lang="en-US" sz="1600" dirty="0">
              <a:solidFill>
                <a:prstClr val="black"/>
              </a:solidFill>
              <a:latin typeface="Times New Roman" panose="02020603050405020304" pitchFamily="18" charset="0"/>
              <a:cs typeface="Times New Roman" panose="02020603050405020304" pitchFamily="18" charset="0"/>
            </a:endParaRPr>
          </a:p>
        </p:txBody>
      </p:sp>
      <p:cxnSp>
        <p:nvCxnSpPr>
          <p:cNvPr id="11" name="Straight Connector 10">
            <a:extLst>
              <a:ext uri="{FF2B5EF4-FFF2-40B4-BE49-F238E27FC236}">
                <a16:creationId xmlns:a16="http://schemas.microsoft.com/office/drawing/2014/main" id="{0FBBD08D-882D-449C-A203-FB46B0C3A24E}"/>
              </a:ext>
            </a:extLst>
          </p:cNvPr>
          <p:cNvCxnSpPr>
            <a:cxnSpLocks/>
          </p:cNvCxnSpPr>
          <p:nvPr/>
        </p:nvCxnSpPr>
        <p:spPr>
          <a:xfrm>
            <a:off x="1981200" y="5956136"/>
            <a:ext cx="8222974" cy="0"/>
          </a:xfrm>
          <a:prstGeom prst="line">
            <a:avLst/>
          </a:prstGeom>
        </p:spPr>
        <p:style>
          <a:lnRef idx="1">
            <a:schemeClr val="accent3"/>
          </a:lnRef>
          <a:fillRef idx="0">
            <a:schemeClr val="accent3"/>
          </a:fillRef>
          <a:effectRef idx="0">
            <a:schemeClr val="accent3"/>
          </a:effectRef>
          <a:fontRef idx="minor">
            <a:schemeClr val="tx1"/>
          </a:fontRef>
        </p:style>
      </p:cxnSp>
      <p:sp>
        <p:nvSpPr>
          <p:cNvPr id="13" name="Text 5">
            <a:extLst>
              <a:ext uri="{FF2B5EF4-FFF2-40B4-BE49-F238E27FC236}">
                <a16:creationId xmlns:a16="http://schemas.microsoft.com/office/drawing/2014/main" id="{C81976AA-1FAD-48E8-A40A-64B3FC1E0B2F}"/>
              </a:ext>
            </a:extLst>
          </p:cNvPr>
          <p:cNvSpPr/>
          <p:nvPr/>
        </p:nvSpPr>
        <p:spPr>
          <a:xfrm>
            <a:off x="2443555" y="6083261"/>
            <a:ext cx="7569939" cy="635079"/>
          </a:xfrm>
          <a:prstGeom prst="rect">
            <a:avLst/>
          </a:prstGeom>
          <a:noFill/>
          <a:ln/>
        </p:spPr>
        <p:txBody>
          <a:bodyPr wrap="square" lIns="0" tIns="0" rIns="0" bIns="0" rtlCol="0" anchor="t"/>
          <a:lstStyle/>
          <a:p>
            <a:pPr algn="ctr">
              <a:lnSpc>
                <a:spcPts val="2500"/>
              </a:lnSpc>
            </a:pPr>
            <a:r>
              <a:rPr lang="en-US" sz="1400" dirty="0">
                <a:solidFill>
                  <a:srgbClr val="F4EEDC"/>
                </a:solidFill>
                <a:latin typeface="Times New Roman" panose="02020603050405020304" pitchFamily="18" charset="0"/>
                <a:ea typeface="Libre Baskerville" pitchFamily="34" charset="-122"/>
                <a:cs typeface="Times New Roman" panose="02020603050405020304" pitchFamily="18" charset="0"/>
              </a:rPr>
              <a:t>Ալյուրային </a:t>
            </a:r>
            <a:r>
              <a:rPr lang="en-US" sz="1400" dirty="0" err="1">
                <a:solidFill>
                  <a:srgbClr val="F4EEDC"/>
                </a:solidFill>
                <a:latin typeface="Times New Roman" panose="02020603050405020304" pitchFamily="18" charset="0"/>
                <a:ea typeface="Libre Baskerville" pitchFamily="34" charset="-122"/>
                <a:cs typeface="Times New Roman" panose="02020603050405020304" pitchFamily="18" charset="0"/>
              </a:rPr>
              <a:t>հիմքով</a:t>
            </a:r>
            <a:r>
              <a:rPr lang="en-US" sz="1400" dirty="0">
                <a:solidFill>
                  <a:srgbClr val="F4EEDC"/>
                </a:solidFill>
                <a:latin typeface="Times New Roman" panose="02020603050405020304" pitchFamily="18" charset="0"/>
                <a:ea typeface="Libre Baskerville" pitchFamily="34" charset="-122"/>
                <a:cs typeface="Times New Roman" panose="02020603050405020304" pitchFamily="18" charset="0"/>
              </a:rPr>
              <a:t> </a:t>
            </a:r>
            <a:r>
              <a:rPr lang="en-US" sz="1400" dirty="0" err="1">
                <a:solidFill>
                  <a:srgbClr val="F4EEDC"/>
                </a:solidFill>
                <a:latin typeface="Times New Roman" panose="02020603050405020304" pitchFamily="18" charset="0"/>
                <a:ea typeface="Libre Baskerville" pitchFamily="34" charset="-122"/>
                <a:cs typeface="Times New Roman" panose="02020603050405020304" pitchFamily="18" charset="0"/>
              </a:rPr>
              <a:t>մթերքում</a:t>
            </a:r>
            <a:r>
              <a:rPr lang="en-US" sz="1400" dirty="0">
                <a:solidFill>
                  <a:srgbClr val="F4EEDC"/>
                </a:solidFill>
                <a:latin typeface="Times New Roman" panose="02020603050405020304" pitchFamily="18" charset="0"/>
                <a:ea typeface="Libre Baskerville" pitchFamily="34" charset="-122"/>
                <a:cs typeface="Times New Roman" panose="02020603050405020304" pitchFamily="18" charset="0"/>
              </a:rPr>
              <a:t> երկաթի պարունակությունը կախված է ալյուրի տեսակից ու վերամշակման աստիճանից։</a:t>
            </a:r>
            <a:endParaRPr lang="en-US" sz="1400"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7571197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3" name="Image 0" descr="preencoded.png">
            <a:extLst>
              <a:ext uri="{FF2B5EF4-FFF2-40B4-BE49-F238E27FC236}">
                <a16:creationId xmlns:a16="http://schemas.microsoft.com/office/drawing/2014/main" id="{B1AEFF8E-1B51-4A43-8FC2-AA92D57E9091}"/>
              </a:ext>
            </a:extLst>
          </p:cNvPr>
          <p:cNvPicPr>
            <a:picLocks noChangeAspect="1"/>
          </p:cNvPicPr>
          <p:nvPr/>
        </p:nvPicPr>
        <p:blipFill rotWithShape="1">
          <a:blip r:embed="rId2"/>
          <a:srcRect l="21667" r="8333"/>
          <a:stretch/>
        </p:blipFill>
        <p:spPr>
          <a:xfrm>
            <a:off x="1524000" y="-13252"/>
            <a:ext cx="3200400" cy="6858000"/>
          </a:xfrm>
          <a:prstGeom prst="rect">
            <a:avLst/>
          </a:prstGeom>
        </p:spPr>
      </p:pic>
      <p:sp>
        <p:nvSpPr>
          <p:cNvPr id="4" name="Text 0">
            <a:extLst>
              <a:ext uri="{FF2B5EF4-FFF2-40B4-BE49-F238E27FC236}">
                <a16:creationId xmlns:a16="http://schemas.microsoft.com/office/drawing/2014/main" id="{2A4C3215-0F18-481D-BFE8-9961687DA8AA}"/>
              </a:ext>
            </a:extLst>
          </p:cNvPr>
          <p:cNvSpPr/>
          <p:nvPr/>
        </p:nvSpPr>
        <p:spPr>
          <a:xfrm>
            <a:off x="4953000" y="-13252"/>
            <a:ext cx="5562600" cy="1499473"/>
          </a:xfrm>
          <a:prstGeom prst="rect">
            <a:avLst/>
          </a:prstGeom>
          <a:noFill/>
          <a:ln/>
        </p:spPr>
        <p:txBody>
          <a:bodyPr wrap="square" lIns="0" tIns="0" rIns="0" bIns="0" rtlCol="0" anchor="t"/>
          <a:lstStyle/>
          <a:p>
            <a:pPr algn="ctr">
              <a:lnSpc>
                <a:spcPts val="3900"/>
              </a:lnSpc>
            </a:pPr>
            <a:r>
              <a:rPr lang="en-US" sz="2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Fe </a:t>
            </a:r>
            <a:r>
              <a:rPr lang="en-US" sz="2100" b="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պարունակությունը</a:t>
            </a:r>
            <a:r>
              <a:rPr lang="en-US" sz="2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բանջարեղենում, կանաչեղենում և </a:t>
            </a:r>
            <a:r>
              <a:rPr lang="en-US" sz="2100" b="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համեմունքում</a:t>
            </a:r>
            <a:r>
              <a:rPr lang="hy-AM" sz="2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en-US" sz="2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r>
              <a:rPr lang="hy-AM" sz="2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մգ/կգ</a:t>
            </a:r>
            <a:r>
              <a:rPr lang="en-US" sz="2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endParaRPr lang="en-US" sz="2100" dirty="0">
              <a:solidFill>
                <a:prstClr val="black"/>
              </a:solidFill>
              <a:latin typeface="Times New Roman" panose="02020603050405020304" pitchFamily="18" charset="0"/>
              <a:cs typeface="Times New Roman" panose="02020603050405020304" pitchFamily="18" charset="0"/>
            </a:endParaRPr>
          </a:p>
        </p:txBody>
      </p:sp>
      <p:sp>
        <p:nvSpPr>
          <p:cNvPr id="5" name="Text 13">
            <a:extLst>
              <a:ext uri="{FF2B5EF4-FFF2-40B4-BE49-F238E27FC236}">
                <a16:creationId xmlns:a16="http://schemas.microsoft.com/office/drawing/2014/main" id="{32527EC5-1666-4EE9-8AC4-B63C87B3D6F4}"/>
              </a:ext>
            </a:extLst>
          </p:cNvPr>
          <p:cNvSpPr/>
          <p:nvPr/>
        </p:nvSpPr>
        <p:spPr>
          <a:xfrm>
            <a:off x="4961096" y="5867401"/>
            <a:ext cx="5410200" cy="462201"/>
          </a:xfrm>
          <a:prstGeom prst="rect">
            <a:avLst/>
          </a:prstGeom>
          <a:noFill/>
          <a:ln/>
        </p:spPr>
        <p:txBody>
          <a:bodyPr wrap="square" lIns="0" tIns="0" rIns="0" bIns="0" rtlCol="0" anchor="t"/>
          <a:lstStyle/>
          <a:p>
            <a:pPr algn="ctr">
              <a:lnSpc>
                <a:spcPts val="1800"/>
              </a:lnSpc>
            </a:pPr>
            <a:r>
              <a:rPr lang="en-US" sz="1400" b="1" dirty="0">
                <a:solidFill>
                  <a:srgbClr val="F8A97D"/>
                </a:solidFill>
                <a:latin typeface="Times New Roman" panose="02020603050405020304" pitchFamily="18" charset="0"/>
                <a:ea typeface="Libre Baskerville" pitchFamily="34" charset="-122"/>
                <a:cs typeface="Times New Roman" panose="02020603050405020304" pitchFamily="18" charset="0"/>
              </a:rPr>
              <a:t>Թարմ բանջարեղենում երկաթի պարունակությունները ցածր </a:t>
            </a:r>
            <a:r>
              <a:rPr lang="en-US" sz="1400" b="1" dirty="0" err="1">
                <a:solidFill>
                  <a:srgbClr val="F8A97D"/>
                </a:solidFill>
                <a:latin typeface="Times New Roman" panose="02020603050405020304" pitchFamily="18" charset="0"/>
                <a:ea typeface="Libre Baskerville" pitchFamily="34" charset="-122"/>
                <a:cs typeface="Times New Roman" panose="02020603050405020304" pitchFamily="18" charset="0"/>
              </a:rPr>
              <a:t>են</a:t>
            </a:r>
            <a:r>
              <a:rPr lang="en-US" sz="1400"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endParaRPr lang="hy-AM" sz="1400" b="1" dirty="0">
              <a:solidFill>
                <a:srgbClr val="F8A97D"/>
              </a:solidFill>
              <a:latin typeface="Times New Roman" panose="02020603050405020304" pitchFamily="18" charset="0"/>
              <a:ea typeface="Libre Baskerville" pitchFamily="34" charset="-122"/>
              <a:cs typeface="Times New Roman" panose="02020603050405020304" pitchFamily="18" charset="0"/>
            </a:endParaRPr>
          </a:p>
          <a:p>
            <a:pPr algn="ctr">
              <a:lnSpc>
                <a:spcPts val="1800"/>
              </a:lnSpc>
            </a:pPr>
            <a:r>
              <a:rPr lang="en-US" sz="1400" dirty="0">
                <a:solidFill>
                  <a:srgbClr val="F8A97D"/>
                </a:solidFill>
                <a:latin typeface="Times New Roman" panose="02020603050405020304" pitchFamily="18" charset="0"/>
                <a:ea typeface="Libre Baskerville" pitchFamily="34" charset="-122"/>
                <a:cs typeface="Times New Roman" panose="02020603050405020304" pitchFamily="18" charset="0"/>
              </a:rPr>
              <a:t>(0.3–6.6 մգ/կգ), սակայն չոր կանաչեղենն </a:t>
            </a:r>
            <a:r>
              <a:rPr lang="en-US" sz="1400" dirty="0" err="1">
                <a:solidFill>
                  <a:srgbClr val="F8A97D"/>
                </a:solidFill>
                <a:latin typeface="Times New Roman" panose="02020603050405020304" pitchFamily="18" charset="0"/>
                <a:ea typeface="Libre Baskerville" pitchFamily="34" charset="-122"/>
                <a:cs typeface="Times New Roman" panose="02020603050405020304" pitchFamily="18" charset="0"/>
              </a:rPr>
              <a:t>ու</a:t>
            </a:r>
            <a:r>
              <a:rPr lang="en-US" sz="1400"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sz="1400" dirty="0" err="1">
                <a:solidFill>
                  <a:srgbClr val="F8A97D"/>
                </a:solidFill>
                <a:latin typeface="Times New Roman" panose="02020603050405020304" pitchFamily="18" charset="0"/>
                <a:ea typeface="Libre Baskerville" pitchFamily="34" charset="-122"/>
                <a:cs typeface="Times New Roman" panose="02020603050405020304" pitchFamily="18" charset="0"/>
              </a:rPr>
              <a:t>համեմունքը</a:t>
            </a:r>
            <a:r>
              <a:rPr lang="en-US" sz="1400" dirty="0">
                <a:solidFill>
                  <a:srgbClr val="F8A97D"/>
                </a:solidFill>
                <a:latin typeface="Times New Roman" panose="02020603050405020304" pitchFamily="18" charset="0"/>
                <a:ea typeface="Libre Baskerville" pitchFamily="34" charset="-122"/>
                <a:cs typeface="Times New Roman" panose="02020603050405020304" pitchFamily="18" charset="0"/>
              </a:rPr>
              <a:t> կարող են լինել երկաթի </a:t>
            </a:r>
            <a:r>
              <a:rPr lang="en-US" sz="1400" dirty="0" err="1">
                <a:solidFill>
                  <a:srgbClr val="F8A97D"/>
                </a:solidFill>
                <a:latin typeface="Times New Roman" panose="02020603050405020304" pitchFamily="18" charset="0"/>
                <a:ea typeface="Libre Baskerville" pitchFamily="34" charset="-122"/>
                <a:cs typeface="Times New Roman" panose="02020603050405020304" pitchFamily="18" charset="0"/>
              </a:rPr>
              <a:t>կարևոր</a:t>
            </a:r>
            <a:r>
              <a:rPr lang="en-US" sz="1400"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sz="1400" dirty="0" err="1">
                <a:solidFill>
                  <a:srgbClr val="F8A97D"/>
                </a:solidFill>
                <a:latin typeface="Times New Roman" panose="02020603050405020304" pitchFamily="18" charset="0"/>
                <a:ea typeface="Libre Baskerville" pitchFamily="34" charset="-122"/>
                <a:cs typeface="Times New Roman" panose="02020603050405020304" pitchFamily="18" charset="0"/>
              </a:rPr>
              <a:t>աղբյուրներ</a:t>
            </a:r>
            <a:r>
              <a:rPr lang="en-US" sz="1400" dirty="0">
                <a:solidFill>
                  <a:srgbClr val="F8A97D"/>
                </a:solidFill>
                <a:latin typeface="Times New Roman" panose="02020603050405020304" pitchFamily="18" charset="0"/>
                <a:ea typeface="Libre Baskerville" pitchFamily="34" charset="-122"/>
                <a:cs typeface="Times New Roman" panose="02020603050405020304" pitchFamily="18" charset="0"/>
              </a:rPr>
              <a:t>։</a:t>
            </a:r>
            <a:endParaRPr lang="en-US" sz="1400" dirty="0">
              <a:solidFill>
                <a:srgbClr val="F8A97D"/>
              </a:solidFill>
              <a:latin typeface="Times New Roman" panose="02020603050405020304" pitchFamily="18" charset="0"/>
              <a:cs typeface="Times New Roman" panose="02020603050405020304" pitchFamily="18" charset="0"/>
            </a:endParaRPr>
          </a:p>
        </p:txBody>
      </p:sp>
      <p:sp>
        <p:nvSpPr>
          <p:cNvPr id="7" name="Text 2">
            <a:extLst>
              <a:ext uri="{FF2B5EF4-FFF2-40B4-BE49-F238E27FC236}">
                <a16:creationId xmlns:a16="http://schemas.microsoft.com/office/drawing/2014/main" id="{76393E92-2F78-4836-9144-14E6670BD438}"/>
              </a:ext>
            </a:extLst>
          </p:cNvPr>
          <p:cNvSpPr/>
          <p:nvPr/>
        </p:nvSpPr>
        <p:spPr>
          <a:xfrm>
            <a:off x="5134629" y="1806939"/>
            <a:ext cx="1999536" cy="249793"/>
          </a:xfrm>
          <a:prstGeom prst="rect">
            <a:avLst/>
          </a:prstGeom>
          <a:noFill/>
          <a:ln/>
        </p:spPr>
        <p:txBody>
          <a:bodyPr wrap="none" lIns="0" tIns="0" rIns="0" bIns="0" rtlCol="0" anchor="t"/>
          <a:lstStyle/>
          <a:p>
            <a:pPr algn="ctr">
              <a:lnSpc>
                <a:spcPts val="1950"/>
              </a:lnSpc>
            </a:pPr>
            <a:r>
              <a:rPr lang="en-US" sz="14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Չոր ռեհան</a:t>
            </a:r>
            <a:endParaRPr lang="en-US" sz="1400" dirty="0">
              <a:solidFill>
                <a:prstClr val="black"/>
              </a:solidFill>
              <a:latin typeface="Times New Roman" panose="02020603050405020304" pitchFamily="18" charset="0"/>
              <a:cs typeface="Times New Roman" panose="02020603050405020304" pitchFamily="18" charset="0"/>
            </a:endParaRPr>
          </a:p>
        </p:txBody>
      </p:sp>
      <p:sp>
        <p:nvSpPr>
          <p:cNvPr id="10" name="Text 5">
            <a:extLst>
              <a:ext uri="{FF2B5EF4-FFF2-40B4-BE49-F238E27FC236}">
                <a16:creationId xmlns:a16="http://schemas.microsoft.com/office/drawing/2014/main" id="{A1906D37-67ED-4662-83A7-540D7F9E582C}"/>
              </a:ext>
            </a:extLst>
          </p:cNvPr>
          <p:cNvSpPr/>
          <p:nvPr/>
        </p:nvSpPr>
        <p:spPr>
          <a:xfrm>
            <a:off x="8363310" y="1826242"/>
            <a:ext cx="1999536" cy="249793"/>
          </a:xfrm>
          <a:prstGeom prst="rect">
            <a:avLst/>
          </a:prstGeom>
          <a:noFill/>
          <a:ln/>
        </p:spPr>
        <p:txBody>
          <a:bodyPr wrap="none" lIns="0" tIns="0" rIns="0" bIns="0" rtlCol="0" anchor="t"/>
          <a:lstStyle/>
          <a:p>
            <a:pPr algn="ctr">
              <a:lnSpc>
                <a:spcPts val="1950"/>
              </a:lnSpc>
            </a:pPr>
            <a:r>
              <a:rPr lang="en-US" sz="14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Սև պղպեղ</a:t>
            </a:r>
            <a:endParaRPr lang="en-US" sz="1400" dirty="0">
              <a:solidFill>
                <a:prstClr val="black"/>
              </a:solidFill>
              <a:latin typeface="Times New Roman" panose="02020603050405020304" pitchFamily="18" charset="0"/>
              <a:cs typeface="Times New Roman" panose="02020603050405020304" pitchFamily="18" charset="0"/>
            </a:endParaRPr>
          </a:p>
        </p:txBody>
      </p:sp>
      <p:sp>
        <p:nvSpPr>
          <p:cNvPr id="13" name="Text 8">
            <a:extLst>
              <a:ext uri="{FF2B5EF4-FFF2-40B4-BE49-F238E27FC236}">
                <a16:creationId xmlns:a16="http://schemas.microsoft.com/office/drawing/2014/main" id="{664A07E4-7F4B-4CC4-B3A0-4878D298419A}"/>
              </a:ext>
            </a:extLst>
          </p:cNvPr>
          <p:cNvSpPr/>
          <p:nvPr/>
        </p:nvSpPr>
        <p:spPr>
          <a:xfrm>
            <a:off x="5209871" y="4077287"/>
            <a:ext cx="1999536" cy="249793"/>
          </a:xfrm>
          <a:prstGeom prst="rect">
            <a:avLst/>
          </a:prstGeom>
          <a:noFill/>
          <a:ln/>
        </p:spPr>
        <p:txBody>
          <a:bodyPr wrap="none" lIns="0" tIns="0" rIns="0" bIns="0" rtlCol="0" anchor="t"/>
          <a:lstStyle/>
          <a:p>
            <a:pPr algn="ctr">
              <a:lnSpc>
                <a:spcPts val="1950"/>
              </a:lnSpc>
            </a:pPr>
            <a:r>
              <a:rPr lang="en-US" sz="14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Խաղողի տերև</a:t>
            </a:r>
            <a:endParaRPr lang="en-US" sz="1400" dirty="0">
              <a:solidFill>
                <a:prstClr val="black"/>
              </a:solidFill>
              <a:latin typeface="Times New Roman" panose="02020603050405020304" pitchFamily="18" charset="0"/>
              <a:cs typeface="Times New Roman" panose="02020603050405020304" pitchFamily="18" charset="0"/>
            </a:endParaRPr>
          </a:p>
        </p:txBody>
      </p:sp>
      <p:sp>
        <p:nvSpPr>
          <p:cNvPr id="17" name="Text 11">
            <a:extLst>
              <a:ext uri="{FF2B5EF4-FFF2-40B4-BE49-F238E27FC236}">
                <a16:creationId xmlns:a16="http://schemas.microsoft.com/office/drawing/2014/main" id="{A83BACCF-D4D3-4B1B-9C2D-DB779869DD1E}"/>
              </a:ext>
            </a:extLst>
          </p:cNvPr>
          <p:cNvSpPr/>
          <p:nvPr/>
        </p:nvSpPr>
        <p:spPr>
          <a:xfrm>
            <a:off x="8248890" y="4074203"/>
            <a:ext cx="1999536" cy="249793"/>
          </a:xfrm>
          <a:prstGeom prst="rect">
            <a:avLst/>
          </a:prstGeom>
          <a:noFill/>
          <a:ln/>
        </p:spPr>
        <p:txBody>
          <a:bodyPr wrap="none" lIns="0" tIns="0" rIns="0" bIns="0" rtlCol="0" anchor="t"/>
          <a:lstStyle/>
          <a:p>
            <a:pPr algn="ctr">
              <a:lnSpc>
                <a:spcPts val="1950"/>
              </a:lnSpc>
            </a:pPr>
            <a:r>
              <a:rPr lang="en-US" sz="14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Տոմատի մածուկ</a:t>
            </a:r>
            <a:endParaRPr lang="en-US" sz="1400" dirty="0">
              <a:solidFill>
                <a:prstClr val="black"/>
              </a:solidFill>
              <a:latin typeface="Times New Roman" panose="02020603050405020304" pitchFamily="18" charset="0"/>
              <a:cs typeface="Times New Roman" panose="02020603050405020304" pitchFamily="18" charset="0"/>
            </a:endParaRPr>
          </a:p>
        </p:txBody>
      </p:sp>
      <p:sp>
        <p:nvSpPr>
          <p:cNvPr id="19" name="Text 1">
            <a:extLst>
              <a:ext uri="{FF2B5EF4-FFF2-40B4-BE49-F238E27FC236}">
                <a16:creationId xmlns:a16="http://schemas.microsoft.com/office/drawing/2014/main" id="{DB107C8A-6AD5-43CD-AEF4-7C38F1798572}"/>
              </a:ext>
            </a:extLst>
          </p:cNvPr>
          <p:cNvSpPr/>
          <p:nvPr/>
        </p:nvSpPr>
        <p:spPr>
          <a:xfrm>
            <a:off x="4877396" y="1298437"/>
            <a:ext cx="2514005" cy="527804"/>
          </a:xfrm>
          <a:prstGeom prst="rect">
            <a:avLst/>
          </a:prstGeom>
          <a:noFill/>
          <a:ln/>
        </p:spPr>
        <p:txBody>
          <a:bodyPr wrap="none" lIns="0" tIns="0" rIns="0" bIns="0" rtlCol="0" anchor="t"/>
          <a:lstStyle/>
          <a:p>
            <a:pPr algn="ctr">
              <a:lnSpc>
                <a:spcPts val="4150"/>
              </a:lnSpc>
            </a:pP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506</a:t>
            </a: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0" name="Text 4">
            <a:extLst>
              <a:ext uri="{FF2B5EF4-FFF2-40B4-BE49-F238E27FC236}">
                <a16:creationId xmlns:a16="http://schemas.microsoft.com/office/drawing/2014/main" id="{FB9A3689-C3F1-4BD4-A8DE-F7256DBBCB61}"/>
              </a:ext>
            </a:extLst>
          </p:cNvPr>
          <p:cNvSpPr/>
          <p:nvPr/>
        </p:nvSpPr>
        <p:spPr>
          <a:xfrm>
            <a:off x="8363311" y="1311256"/>
            <a:ext cx="1865827" cy="527804"/>
          </a:xfrm>
          <a:prstGeom prst="rect">
            <a:avLst/>
          </a:prstGeom>
          <a:noFill/>
          <a:ln/>
        </p:spPr>
        <p:txBody>
          <a:bodyPr wrap="none" lIns="0" tIns="0" rIns="0" bIns="0" rtlCol="0" anchor="t"/>
          <a:lstStyle/>
          <a:p>
            <a:pPr algn="ctr">
              <a:lnSpc>
                <a:spcPts val="4150"/>
              </a:lnSpc>
            </a:pP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103</a:t>
            </a: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1" name="Text 7">
            <a:extLst>
              <a:ext uri="{FF2B5EF4-FFF2-40B4-BE49-F238E27FC236}">
                <a16:creationId xmlns:a16="http://schemas.microsoft.com/office/drawing/2014/main" id="{C083A4A3-72CC-4598-87FF-5F66D9FF555E}"/>
              </a:ext>
            </a:extLst>
          </p:cNvPr>
          <p:cNvSpPr/>
          <p:nvPr/>
        </p:nvSpPr>
        <p:spPr>
          <a:xfrm>
            <a:off x="5266908" y="3561004"/>
            <a:ext cx="1809035" cy="527804"/>
          </a:xfrm>
          <a:prstGeom prst="rect">
            <a:avLst/>
          </a:prstGeom>
          <a:noFill/>
          <a:ln/>
        </p:spPr>
        <p:txBody>
          <a:bodyPr wrap="none" lIns="0" tIns="0" rIns="0" bIns="0" rtlCol="0" anchor="t"/>
          <a:lstStyle/>
          <a:p>
            <a:pPr algn="ctr">
              <a:lnSpc>
                <a:spcPts val="4150"/>
              </a:lnSpc>
            </a:pP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47</a:t>
            </a:r>
            <a:endParaRPr lang="en-US" sz="2400" dirty="0">
              <a:solidFill>
                <a:prstClr val="black"/>
              </a:solidFill>
              <a:latin typeface="Times New Roman" panose="02020603050405020304" pitchFamily="18" charset="0"/>
              <a:cs typeface="Times New Roman" panose="02020603050405020304" pitchFamily="18" charset="0"/>
            </a:endParaRPr>
          </a:p>
        </p:txBody>
      </p:sp>
      <p:sp>
        <p:nvSpPr>
          <p:cNvPr id="22" name="Text 10">
            <a:extLst>
              <a:ext uri="{FF2B5EF4-FFF2-40B4-BE49-F238E27FC236}">
                <a16:creationId xmlns:a16="http://schemas.microsoft.com/office/drawing/2014/main" id="{EB356EB2-C26B-4878-80F9-E61FAB730CED}"/>
              </a:ext>
            </a:extLst>
          </p:cNvPr>
          <p:cNvSpPr/>
          <p:nvPr/>
        </p:nvSpPr>
        <p:spPr>
          <a:xfrm>
            <a:off x="8534400" y="3541849"/>
            <a:ext cx="1448955" cy="527804"/>
          </a:xfrm>
          <a:prstGeom prst="rect">
            <a:avLst/>
          </a:prstGeom>
          <a:noFill/>
          <a:ln/>
        </p:spPr>
        <p:txBody>
          <a:bodyPr wrap="none" lIns="0" tIns="0" rIns="0" bIns="0" rtlCol="0" anchor="t"/>
          <a:lstStyle/>
          <a:p>
            <a:pPr algn="ctr">
              <a:lnSpc>
                <a:spcPts val="4150"/>
              </a:lnSpc>
            </a:pP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28</a:t>
            </a:r>
            <a:endParaRPr lang="en-US" sz="2400" dirty="0">
              <a:solidFill>
                <a:prstClr val="black"/>
              </a:solidFill>
              <a:latin typeface="Times New Roman" panose="02020603050405020304" pitchFamily="18" charset="0"/>
              <a:cs typeface="Times New Roman" panose="02020603050405020304" pitchFamily="18" charset="0"/>
            </a:endParaRPr>
          </a:p>
        </p:txBody>
      </p:sp>
      <p:cxnSp>
        <p:nvCxnSpPr>
          <p:cNvPr id="24" name="Straight Connector 23">
            <a:extLst>
              <a:ext uri="{FF2B5EF4-FFF2-40B4-BE49-F238E27FC236}">
                <a16:creationId xmlns:a16="http://schemas.microsoft.com/office/drawing/2014/main" id="{FD315C14-7C19-4BB4-B207-787A3B415769}"/>
              </a:ext>
            </a:extLst>
          </p:cNvPr>
          <p:cNvCxnSpPr>
            <a:cxnSpLocks/>
          </p:cNvCxnSpPr>
          <p:nvPr/>
        </p:nvCxnSpPr>
        <p:spPr>
          <a:xfrm>
            <a:off x="5561886" y="5715000"/>
            <a:ext cx="3967934" cy="0"/>
          </a:xfrm>
          <a:prstGeom prst="line">
            <a:avLst/>
          </a:prstGeom>
        </p:spPr>
        <p:style>
          <a:lnRef idx="1">
            <a:schemeClr val="accent3"/>
          </a:lnRef>
          <a:fillRef idx="0">
            <a:schemeClr val="accent3"/>
          </a:fillRef>
          <a:effectRef idx="0">
            <a:schemeClr val="accent3"/>
          </a:effectRef>
          <a:fontRef idx="minor">
            <a:schemeClr val="tx1"/>
          </a:fontRef>
        </p:style>
      </p:cxnSp>
      <p:pic>
        <p:nvPicPr>
          <p:cNvPr id="12" name="Picture 11">
            <a:extLst>
              <a:ext uri="{FF2B5EF4-FFF2-40B4-BE49-F238E27FC236}">
                <a16:creationId xmlns:a16="http://schemas.microsoft.com/office/drawing/2014/main" id="{6899A770-362A-4DB8-869E-B7373612E726}"/>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l="16755" r="12549" b="5376"/>
          <a:stretch/>
        </p:blipFill>
        <p:spPr>
          <a:xfrm>
            <a:off x="5403920" y="4229144"/>
            <a:ext cx="1505664" cy="1446863"/>
          </a:xfrm>
          <a:prstGeom prst="rect">
            <a:avLst/>
          </a:prstGeom>
        </p:spPr>
      </p:pic>
      <p:pic>
        <p:nvPicPr>
          <p:cNvPr id="16" name="Picture 15">
            <a:extLst>
              <a:ext uri="{FF2B5EF4-FFF2-40B4-BE49-F238E27FC236}">
                <a16:creationId xmlns:a16="http://schemas.microsoft.com/office/drawing/2014/main" id="{6C00D596-91FC-48B3-8858-85D7A89595ED}"/>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l="6598" t="17030" r="6169" b="10754"/>
          <a:stretch/>
        </p:blipFill>
        <p:spPr>
          <a:xfrm>
            <a:off x="5201298" y="2144030"/>
            <a:ext cx="1895652" cy="1307760"/>
          </a:xfrm>
          <a:prstGeom prst="rect">
            <a:avLst/>
          </a:prstGeom>
        </p:spPr>
      </p:pic>
      <p:pic>
        <p:nvPicPr>
          <p:cNvPr id="23" name="Picture 22">
            <a:extLst>
              <a:ext uri="{FF2B5EF4-FFF2-40B4-BE49-F238E27FC236}">
                <a16:creationId xmlns:a16="http://schemas.microsoft.com/office/drawing/2014/main" id="{ADE500CB-81B5-46C8-9F41-C8B2B41AA606}"/>
              </a:ext>
            </a:extLst>
          </p:cNvPr>
          <p:cNvPicPr>
            <a:picLocks noChangeAspect="1"/>
          </p:cNvPicPr>
          <p:nvPr/>
        </p:nvPicPr>
        <p:blipFill rotWithShape="1">
          <a:blip r:embed="rId7" cstate="print">
            <a:extLst>
              <a:ext uri="{BEBA8EAE-BF5A-486C-A8C5-ECC9F3942E4B}">
                <a14:imgProps xmlns:a14="http://schemas.microsoft.com/office/drawing/2010/main">
                  <a14:imgLayer r:embed="rId8">
                    <a14:imgEffect>
                      <a14:backgroundRemoval t="10000" b="90000" l="667" r="97667">
                        <a14:foregroundMark x1="6167" y1="63833" x2="6167" y2="63833"/>
                        <a14:foregroundMark x1="667" y1="64667" x2="667" y2="64667"/>
                        <a14:foregroundMark x1="2500" y1="63500" x2="2500" y2="63500"/>
                        <a14:foregroundMark x1="94000" y1="66333" x2="94000" y2="66333"/>
                        <a14:foregroundMark x1="97667" y1="65333" x2="97667" y2="65333"/>
                      </a14:backgroundRemoval>
                    </a14:imgEffect>
                  </a14:imgLayer>
                </a14:imgProps>
              </a:ext>
              <a:ext uri="{28A0092B-C50C-407E-A947-70E740481C1C}">
                <a14:useLocalDpi xmlns:a14="http://schemas.microsoft.com/office/drawing/2010/main" val="0"/>
              </a:ext>
            </a:extLst>
          </a:blip>
          <a:srcRect t="23333" b="24444"/>
          <a:stretch/>
        </p:blipFill>
        <p:spPr>
          <a:xfrm>
            <a:off x="8422882" y="2261166"/>
            <a:ext cx="1825544" cy="1017962"/>
          </a:xfrm>
          <a:prstGeom prst="rect">
            <a:avLst/>
          </a:prstGeom>
        </p:spPr>
      </p:pic>
      <p:pic>
        <p:nvPicPr>
          <p:cNvPr id="1026" name="Picture 2" descr="Tomato Sauce PNGs for Free Download">
            <a:extLst>
              <a:ext uri="{FF2B5EF4-FFF2-40B4-BE49-F238E27FC236}">
                <a16:creationId xmlns:a16="http://schemas.microsoft.com/office/drawing/2014/main" id="{2BBAB531-98FC-460F-843F-ACF240B0F7BE}"/>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8857" t="22572" r="6572" b="20285"/>
          <a:stretch/>
        </p:blipFill>
        <p:spPr bwMode="auto">
          <a:xfrm>
            <a:off x="8610600" y="4442009"/>
            <a:ext cx="1372754" cy="1022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3051360"/>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2052" name="Picture 4" descr="Sweet &amp; Salty Dark Chocolate Trail Mix Recipe | Instacart">
            <a:extLst>
              <a:ext uri="{FF2B5EF4-FFF2-40B4-BE49-F238E27FC236}">
                <a16:creationId xmlns:a16="http://schemas.microsoft.com/office/drawing/2014/main" id="{399DF58B-6EDE-4871-A98B-D6A4888B54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755" r="27801"/>
          <a:stretch/>
        </p:blipFill>
        <p:spPr bwMode="auto">
          <a:xfrm>
            <a:off x="1295401" y="0"/>
            <a:ext cx="3047999" cy="6858000"/>
          </a:xfrm>
          <a:prstGeom prst="rect">
            <a:avLst/>
          </a:prstGeom>
          <a:noFill/>
          <a:extLst>
            <a:ext uri="{909E8E84-426E-40DD-AFC4-6F175D3DCCD1}">
              <a14:hiddenFill xmlns:a14="http://schemas.microsoft.com/office/drawing/2010/main">
                <a:solidFill>
                  <a:srgbClr val="FFFFFF"/>
                </a:solidFill>
              </a14:hiddenFill>
            </a:ext>
          </a:extLst>
        </p:spPr>
      </p:pic>
      <p:pic>
        <p:nvPicPr>
          <p:cNvPr id="9" name="Image 0" descr="preencoded.png">
            <a:extLst>
              <a:ext uri="{FF2B5EF4-FFF2-40B4-BE49-F238E27FC236}">
                <a16:creationId xmlns:a16="http://schemas.microsoft.com/office/drawing/2014/main" id="{35BB6837-4359-4799-B9FF-114BA0A438BE}"/>
              </a:ext>
            </a:extLst>
          </p:cNvPr>
          <p:cNvPicPr>
            <a:picLocks noChangeAspect="1"/>
          </p:cNvPicPr>
          <p:nvPr/>
        </p:nvPicPr>
        <p:blipFill>
          <a:blip r:embed="rId4"/>
          <a:stretch>
            <a:fillRect/>
          </a:stretch>
        </p:blipFill>
        <p:spPr>
          <a:xfrm>
            <a:off x="4598045" y="1575819"/>
            <a:ext cx="387792" cy="310159"/>
          </a:xfrm>
          <a:prstGeom prst="rect">
            <a:avLst/>
          </a:prstGeom>
        </p:spPr>
      </p:pic>
      <p:sp>
        <p:nvSpPr>
          <p:cNvPr id="11" name="Text 1">
            <a:extLst>
              <a:ext uri="{FF2B5EF4-FFF2-40B4-BE49-F238E27FC236}">
                <a16:creationId xmlns:a16="http://schemas.microsoft.com/office/drawing/2014/main" id="{FA762D00-97C2-4E9B-B90C-164BABD98182}"/>
              </a:ext>
            </a:extLst>
          </p:cNvPr>
          <p:cNvSpPr/>
          <p:nvPr/>
        </p:nvSpPr>
        <p:spPr>
          <a:xfrm>
            <a:off x="5163889" y="1573027"/>
            <a:ext cx="2533128" cy="310158"/>
          </a:xfrm>
          <a:prstGeom prst="rect">
            <a:avLst/>
          </a:prstGeom>
          <a:noFill/>
          <a:ln/>
        </p:spPr>
        <p:txBody>
          <a:bodyPr wrap="none" lIns="0" tIns="0" rIns="0" bIns="0" rtlCol="0" anchor="t"/>
          <a:lstStyle/>
          <a:p>
            <a:pPr>
              <a:lnSpc>
                <a:spcPts val="2400"/>
              </a:lnSpc>
            </a:pPr>
            <a:r>
              <a:rPr lang="en-US" sz="2000" b="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Չրեր</a:t>
            </a:r>
            <a:r>
              <a:rPr lang="en-US" sz="20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և ընկուզեղեն</a:t>
            </a:r>
            <a:endParaRPr lang="en-US" sz="2000" dirty="0">
              <a:solidFill>
                <a:prstClr val="black"/>
              </a:solidFill>
              <a:latin typeface="Times New Roman" panose="02020603050405020304" pitchFamily="18" charset="0"/>
              <a:cs typeface="Times New Roman" panose="02020603050405020304" pitchFamily="18" charset="0"/>
            </a:endParaRPr>
          </a:p>
        </p:txBody>
      </p:sp>
      <p:sp>
        <p:nvSpPr>
          <p:cNvPr id="12" name="Text 2">
            <a:extLst>
              <a:ext uri="{FF2B5EF4-FFF2-40B4-BE49-F238E27FC236}">
                <a16:creationId xmlns:a16="http://schemas.microsoft.com/office/drawing/2014/main" id="{8A35DB2E-A68D-4904-924E-A8CEFF305A3E}"/>
              </a:ext>
            </a:extLst>
          </p:cNvPr>
          <p:cNvSpPr/>
          <p:nvPr/>
        </p:nvSpPr>
        <p:spPr>
          <a:xfrm>
            <a:off x="4791941" y="2200075"/>
            <a:ext cx="3200400" cy="1742310"/>
          </a:xfrm>
          <a:prstGeom prst="rect">
            <a:avLst/>
          </a:prstGeom>
          <a:noFill/>
          <a:ln/>
        </p:spPr>
        <p:txBody>
          <a:bodyPr wrap="square" lIns="0" tIns="0" rIns="0" bIns="0" rtlCol="0" anchor="t"/>
          <a:lstStyle/>
          <a:p>
            <a:pPr marL="225425" indent="-225425">
              <a:lnSpc>
                <a:spcPts val="2500"/>
              </a:lnSpc>
              <a:buSzPct val="100000"/>
              <a:buFontTx/>
              <a:buChar char="•"/>
            </a:pPr>
            <a:r>
              <a:rPr lang="en-US" sz="1400" dirty="0">
                <a:solidFill>
                  <a:srgbClr val="F4EEDC"/>
                </a:solidFill>
                <a:latin typeface="Times New Roman" panose="02020603050405020304" pitchFamily="18" charset="0"/>
                <a:ea typeface="Libre Baskerville" pitchFamily="34" charset="-122"/>
                <a:cs typeface="Times New Roman" panose="02020603050405020304" pitchFamily="18" charset="0"/>
              </a:rPr>
              <a:t>Սալորաչիր՝ </a:t>
            </a:r>
            <a:r>
              <a:rPr lang="en-US" sz="1400" b="1" dirty="0">
                <a:solidFill>
                  <a:srgbClr val="F4EEDC"/>
                </a:solidFill>
                <a:latin typeface="Times New Roman" panose="02020603050405020304" pitchFamily="18" charset="0"/>
                <a:ea typeface="Libre Baskerville" pitchFamily="34" charset="-122"/>
                <a:cs typeface="Times New Roman" panose="02020603050405020304" pitchFamily="18" charset="0"/>
              </a:rPr>
              <a:t>70.6 մգ/կգ</a:t>
            </a:r>
            <a:endParaRPr lang="en-US" sz="1400" dirty="0">
              <a:solidFill>
                <a:prstClr val="black"/>
              </a:solidFill>
              <a:latin typeface="Times New Roman" panose="02020603050405020304" pitchFamily="18" charset="0"/>
              <a:cs typeface="Times New Roman" panose="02020603050405020304" pitchFamily="18" charset="0"/>
            </a:endParaRPr>
          </a:p>
          <a:p>
            <a:pPr marL="225425" indent="-225425">
              <a:lnSpc>
                <a:spcPts val="2500"/>
              </a:lnSpc>
              <a:buSzPct val="100000"/>
              <a:buFontTx/>
              <a:buChar char="•"/>
            </a:pPr>
            <a:r>
              <a:rPr lang="en-US" sz="1400" dirty="0">
                <a:solidFill>
                  <a:srgbClr val="F4EEDC"/>
                </a:solidFill>
                <a:latin typeface="Times New Roman" panose="02020603050405020304" pitchFamily="18" charset="0"/>
                <a:ea typeface="Libre Baskerville" pitchFamily="34" charset="-122"/>
                <a:cs typeface="Times New Roman" panose="02020603050405020304" pitchFamily="18" charset="0"/>
              </a:rPr>
              <a:t>Ծիրանի չիր՝ </a:t>
            </a:r>
            <a:r>
              <a:rPr lang="en-US" sz="1400" b="1" dirty="0">
                <a:solidFill>
                  <a:srgbClr val="F4EEDC"/>
                </a:solidFill>
                <a:latin typeface="Times New Roman" panose="02020603050405020304" pitchFamily="18" charset="0"/>
                <a:ea typeface="Libre Baskerville" pitchFamily="34" charset="-122"/>
                <a:cs typeface="Times New Roman" panose="02020603050405020304" pitchFamily="18" charset="0"/>
              </a:rPr>
              <a:t>39.5 մգ/կգ</a:t>
            </a:r>
            <a:endParaRPr lang="en-US" sz="1400" dirty="0">
              <a:solidFill>
                <a:prstClr val="black"/>
              </a:solidFill>
              <a:latin typeface="Times New Roman" panose="02020603050405020304" pitchFamily="18" charset="0"/>
              <a:cs typeface="Times New Roman" panose="02020603050405020304" pitchFamily="18" charset="0"/>
            </a:endParaRPr>
          </a:p>
          <a:p>
            <a:pPr marL="225425" indent="-225425">
              <a:lnSpc>
                <a:spcPts val="2500"/>
              </a:lnSpc>
              <a:buSzPct val="100000"/>
              <a:buFontTx/>
              <a:buChar char="•"/>
            </a:pPr>
            <a:r>
              <a:rPr lang="en-US" sz="1400" dirty="0">
                <a:solidFill>
                  <a:srgbClr val="F4EEDC"/>
                </a:solidFill>
                <a:latin typeface="Times New Roman" panose="02020603050405020304" pitchFamily="18" charset="0"/>
                <a:ea typeface="Libre Baskerville" pitchFamily="34" charset="-122"/>
                <a:cs typeface="Times New Roman" panose="02020603050405020304" pitchFamily="18" charset="0"/>
              </a:rPr>
              <a:t>Նուշ՝ </a:t>
            </a:r>
            <a:r>
              <a:rPr lang="en-US" sz="1400" b="1" dirty="0">
                <a:solidFill>
                  <a:srgbClr val="F4EEDC"/>
                </a:solidFill>
                <a:latin typeface="Times New Roman" panose="02020603050405020304" pitchFamily="18" charset="0"/>
                <a:ea typeface="Libre Baskerville" pitchFamily="34" charset="-122"/>
                <a:cs typeface="Times New Roman" panose="02020603050405020304" pitchFamily="18" charset="0"/>
              </a:rPr>
              <a:t>51.1 մգ/կգ</a:t>
            </a:r>
            <a:endParaRPr lang="en-US" sz="1400" dirty="0">
              <a:solidFill>
                <a:prstClr val="black"/>
              </a:solidFill>
              <a:latin typeface="Times New Roman" panose="02020603050405020304" pitchFamily="18" charset="0"/>
              <a:cs typeface="Times New Roman" panose="02020603050405020304" pitchFamily="18" charset="0"/>
            </a:endParaRPr>
          </a:p>
          <a:p>
            <a:pPr marL="225425" indent="-225425">
              <a:lnSpc>
                <a:spcPts val="2500"/>
              </a:lnSpc>
              <a:buSzPct val="100000"/>
              <a:buFontTx/>
              <a:buChar char="•"/>
            </a:pPr>
            <a:r>
              <a:rPr lang="en-US" sz="1400" dirty="0">
                <a:solidFill>
                  <a:srgbClr val="F4EEDC"/>
                </a:solidFill>
                <a:latin typeface="Times New Roman" panose="02020603050405020304" pitchFamily="18" charset="0"/>
                <a:ea typeface="Libre Baskerville" pitchFamily="34" charset="-122"/>
                <a:cs typeface="Times New Roman" panose="02020603050405020304" pitchFamily="18" charset="0"/>
              </a:rPr>
              <a:t>Արևածաղկի սերմ՝ </a:t>
            </a:r>
            <a:r>
              <a:rPr lang="en-US" sz="1400" b="1" dirty="0">
                <a:solidFill>
                  <a:srgbClr val="F4EEDC"/>
                </a:solidFill>
                <a:latin typeface="Times New Roman" panose="02020603050405020304" pitchFamily="18" charset="0"/>
                <a:ea typeface="Libre Baskerville" pitchFamily="34" charset="-122"/>
                <a:cs typeface="Times New Roman" panose="02020603050405020304" pitchFamily="18" charset="0"/>
              </a:rPr>
              <a:t>49.1 մգ/կգ</a:t>
            </a:r>
            <a:endParaRPr lang="en-US" sz="1400" dirty="0">
              <a:solidFill>
                <a:prstClr val="black"/>
              </a:solidFill>
              <a:latin typeface="Times New Roman" panose="02020603050405020304" pitchFamily="18" charset="0"/>
              <a:cs typeface="Times New Roman" panose="02020603050405020304" pitchFamily="18" charset="0"/>
            </a:endParaRPr>
          </a:p>
          <a:p>
            <a:pPr marL="225425" indent="-225425">
              <a:lnSpc>
                <a:spcPts val="2500"/>
              </a:lnSpc>
              <a:buSzPct val="100000"/>
              <a:buFontTx/>
              <a:buChar char="•"/>
            </a:pPr>
            <a:r>
              <a:rPr lang="en-US" sz="1400" dirty="0">
                <a:solidFill>
                  <a:srgbClr val="F4EEDC"/>
                </a:solidFill>
                <a:latin typeface="Times New Roman" panose="02020603050405020304" pitchFamily="18" charset="0"/>
                <a:ea typeface="Libre Baskerville" pitchFamily="34" charset="-122"/>
                <a:cs typeface="Times New Roman" panose="02020603050405020304" pitchFamily="18" charset="0"/>
              </a:rPr>
              <a:t>Պնդուկ՝ </a:t>
            </a:r>
            <a:r>
              <a:rPr lang="en-US" sz="1400" b="1" dirty="0">
                <a:solidFill>
                  <a:srgbClr val="F4EEDC"/>
                </a:solidFill>
                <a:latin typeface="Times New Roman" panose="02020603050405020304" pitchFamily="18" charset="0"/>
                <a:ea typeface="Libre Baskerville" pitchFamily="34" charset="-122"/>
                <a:cs typeface="Times New Roman" panose="02020603050405020304" pitchFamily="18" charset="0"/>
              </a:rPr>
              <a:t>43.2 մգ/կգ</a:t>
            </a:r>
            <a:endParaRPr lang="en-US" sz="1400" dirty="0">
              <a:solidFill>
                <a:prstClr val="black"/>
              </a:solidFill>
              <a:latin typeface="Times New Roman" panose="02020603050405020304" pitchFamily="18" charset="0"/>
              <a:cs typeface="Times New Roman" panose="02020603050405020304" pitchFamily="18" charset="0"/>
            </a:endParaRPr>
          </a:p>
        </p:txBody>
      </p:sp>
      <p:sp>
        <p:nvSpPr>
          <p:cNvPr id="13" name="Text 3">
            <a:extLst>
              <a:ext uri="{FF2B5EF4-FFF2-40B4-BE49-F238E27FC236}">
                <a16:creationId xmlns:a16="http://schemas.microsoft.com/office/drawing/2014/main" id="{F33B9D58-6B92-4404-9869-ACE93CFBED67}"/>
              </a:ext>
            </a:extLst>
          </p:cNvPr>
          <p:cNvSpPr/>
          <p:nvPr/>
        </p:nvSpPr>
        <p:spPr>
          <a:xfrm>
            <a:off x="5163889" y="4545845"/>
            <a:ext cx="2251192" cy="310158"/>
          </a:xfrm>
          <a:prstGeom prst="rect">
            <a:avLst/>
          </a:prstGeom>
          <a:noFill/>
          <a:ln/>
        </p:spPr>
        <p:txBody>
          <a:bodyPr wrap="none" lIns="0" tIns="0" rIns="0" bIns="0" rtlCol="0" anchor="t"/>
          <a:lstStyle/>
          <a:p>
            <a:pPr>
              <a:lnSpc>
                <a:spcPts val="2400"/>
              </a:lnSpc>
            </a:pPr>
            <a:r>
              <a:rPr lang="en-US" sz="20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Հրուշակեղեն</a:t>
            </a:r>
            <a:endParaRPr lang="en-US" sz="2000" dirty="0">
              <a:solidFill>
                <a:prstClr val="black"/>
              </a:solidFill>
              <a:latin typeface="Times New Roman" panose="02020603050405020304" pitchFamily="18" charset="0"/>
              <a:cs typeface="Times New Roman" panose="02020603050405020304" pitchFamily="18" charset="0"/>
            </a:endParaRPr>
          </a:p>
        </p:txBody>
      </p:sp>
      <p:sp>
        <p:nvSpPr>
          <p:cNvPr id="14" name="Text 4">
            <a:extLst>
              <a:ext uri="{FF2B5EF4-FFF2-40B4-BE49-F238E27FC236}">
                <a16:creationId xmlns:a16="http://schemas.microsoft.com/office/drawing/2014/main" id="{62C6A9EF-4EF4-4953-9613-C1DE7857CF64}"/>
              </a:ext>
            </a:extLst>
          </p:cNvPr>
          <p:cNvSpPr/>
          <p:nvPr/>
        </p:nvSpPr>
        <p:spPr>
          <a:xfrm>
            <a:off x="7143380" y="5379602"/>
            <a:ext cx="3369365" cy="1478399"/>
          </a:xfrm>
          <a:prstGeom prst="rect">
            <a:avLst/>
          </a:prstGeom>
          <a:noFill/>
          <a:ln/>
        </p:spPr>
        <p:txBody>
          <a:bodyPr wrap="square" lIns="0" tIns="0" rIns="0" bIns="0" rtlCol="0" anchor="t"/>
          <a:lstStyle/>
          <a:p>
            <a:pPr marL="225425" indent="-225425">
              <a:lnSpc>
                <a:spcPts val="2500"/>
              </a:lnSpc>
              <a:buSzPct val="100000"/>
              <a:buFontTx/>
              <a:buChar char="•"/>
            </a:pPr>
            <a:r>
              <a:rPr lang="en-US" sz="1400" dirty="0">
                <a:solidFill>
                  <a:srgbClr val="F4EEDC"/>
                </a:solidFill>
                <a:latin typeface="Times New Roman" panose="02020603050405020304" pitchFamily="18" charset="0"/>
                <a:ea typeface="Libre Baskerville" pitchFamily="34" charset="-122"/>
                <a:cs typeface="Times New Roman" panose="02020603050405020304" pitchFamily="18" charset="0"/>
              </a:rPr>
              <a:t>Դառը շոկոլադ՝ </a:t>
            </a:r>
            <a:r>
              <a:rPr lang="en-US" sz="1400" b="1" dirty="0">
                <a:solidFill>
                  <a:srgbClr val="F4EEDC"/>
                </a:solidFill>
                <a:latin typeface="Times New Roman" panose="02020603050405020304" pitchFamily="18" charset="0"/>
                <a:ea typeface="Libre Baskerville" pitchFamily="34" charset="-122"/>
                <a:cs typeface="Times New Roman" panose="02020603050405020304" pitchFamily="18" charset="0"/>
              </a:rPr>
              <a:t>123 մգ/կգ</a:t>
            </a:r>
            <a:endParaRPr lang="en-US" sz="1400" dirty="0">
              <a:solidFill>
                <a:prstClr val="black"/>
              </a:solidFill>
              <a:latin typeface="Times New Roman" panose="02020603050405020304" pitchFamily="18" charset="0"/>
              <a:cs typeface="Times New Roman" panose="02020603050405020304" pitchFamily="18" charset="0"/>
            </a:endParaRPr>
          </a:p>
          <a:p>
            <a:pPr marL="225425" indent="-225425">
              <a:lnSpc>
                <a:spcPts val="2500"/>
              </a:lnSpc>
              <a:buSzPct val="100000"/>
              <a:buFontTx/>
              <a:buChar char="•"/>
            </a:pPr>
            <a:r>
              <a:rPr lang="en-US" sz="1400" dirty="0">
                <a:solidFill>
                  <a:srgbClr val="F4EEDC"/>
                </a:solidFill>
                <a:latin typeface="Times New Roman" panose="02020603050405020304" pitchFamily="18" charset="0"/>
                <a:ea typeface="Libre Baskerville" pitchFamily="34" charset="-122"/>
                <a:cs typeface="Times New Roman" panose="02020603050405020304" pitchFamily="18" charset="0"/>
              </a:rPr>
              <a:t>Կաթնային շոկոլադ՝ </a:t>
            </a:r>
            <a:r>
              <a:rPr lang="en-US" sz="1400" b="1" dirty="0">
                <a:solidFill>
                  <a:srgbClr val="F4EEDC"/>
                </a:solidFill>
                <a:latin typeface="Times New Roman" panose="02020603050405020304" pitchFamily="18" charset="0"/>
                <a:ea typeface="Libre Baskerville" pitchFamily="34" charset="-122"/>
                <a:cs typeface="Times New Roman" panose="02020603050405020304" pitchFamily="18" charset="0"/>
              </a:rPr>
              <a:t>36.9 մգ/կգ</a:t>
            </a:r>
            <a:endParaRPr lang="en-US" sz="1400" dirty="0">
              <a:solidFill>
                <a:prstClr val="black"/>
              </a:solidFill>
              <a:latin typeface="Times New Roman" panose="02020603050405020304" pitchFamily="18" charset="0"/>
              <a:cs typeface="Times New Roman" panose="02020603050405020304" pitchFamily="18" charset="0"/>
            </a:endParaRPr>
          </a:p>
          <a:p>
            <a:pPr marL="225425" indent="-225425">
              <a:lnSpc>
                <a:spcPts val="2500"/>
              </a:lnSpc>
              <a:buSzPct val="100000"/>
              <a:buFontTx/>
              <a:buChar char="•"/>
            </a:pPr>
            <a:r>
              <a:rPr lang="en-US" sz="1400" dirty="0" err="1">
                <a:solidFill>
                  <a:srgbClr val="F4EEDC"/>
                </a:solidFill>
                <a:latin typeface="Times New Roman" panose="02020603050405020304" pitchFamily="18" charset="0"/>
                <a:ea typeface="Libre Baskerville" pitchFamily="34" charset="-122"/>
                <a:cs typeface="Times New Roman" panose="02020603050405020304" pitchFamily="18" charset="0"/>
              </a:rPr>
              <a:t>Արմավ</a:t>
            </a:r>
            <a:r>
              <a:rPr lang="en-US" sz="1400" dirty="0">
                <a:solidFill>
                  <a:srgbClr val="F4EEDC"/>
                </a:solidFill>
                <a:latin typeface="Times New Roman" panose="02020603050405020304" pitchFamily="18" charset="0"/>
                <a:ea typeface="Libre Baskerville" pitchFamily="34" charset="-122"/>
                <a:cs typeface="Times New Roman" panose="02020603050405020304" pitchFamily="18" charset="0"/>
              </a:rPr>
              <a:t>՝ </a:t>
            </a:r>
            <a:r>
              <a:rPr lang="en-US" sz="1400" b="1" dirty="0">
                <a:solidFill>
                  <a:srgbClr val="F4EEDC"/>
                </a:solidFill>
                <a:latin typeface="Times New Roman" panose="02020603050405020304" pitchFamily="18" charset="0"/>
                <a:ea typeface="Libre Baskerville" pitchFamily="34" charset="-122"/>
                <a:cs typeface="Times New Roman" panose="02020603050405020304" pitchFamily="18" charset="0"/>
              </a:rPr>
              <a:t>14.1 մգ/կգ</a:t>
            </a:r>
            <a:endParaRPr lang="en-US" sz="1400" dirty="0">
              <a:solidFill>
                <a:prstClr val="black"/>
              </a:solidFill>
              <a:latin typeface="Times New Roman" panose="02020603050405020304" pitchFamily="18" charset="0"/>
              <a:cs typeface="Times New Roman" panose="02020603050405020304" pitchFamily="18" charset="0"/>
            </a:endParaRPr>
          </a:p>
        </p:txBody>
      </p:sp>
      <p:pic>
        <p:nvPicPr>
          <p:cNvPr id="15" name="Image 0" descr="preencoded.png">
            <a:extLst>
              <a:ext uri="{FF2B5EF4-FFF2-40B4-BE49-F238E27FC236}">
                <a16:creationId xmlns:a16="http://schemas.microsoft.com/office/drawing/2014/main" id="{E5231E42-96F3-4546-A00F-8E474C4F6B31}"/>
              </a:ext>
            </a:extLst>
          </p:cNvPr>
          <p:cNvPicPr>
            <a:picLocks noChangeAspect="1"/>
          </p:cNvPicPr>
          <p:nvPr/>
        </p:nvPicPr>
        <p:blipFill>
          <a:blip r:embed="rId4"/>
          <a:stretch>
            <a:fillRect/>
          </a:stretch>
        </p:blipFill>
        <p:spPr>
          <a:xfrm>
            <a:off x="4656292" y="4566642"/>
            <a:ext cx="351884" cy="310158"/>
          </a:xfrm>
          <a:prstGeom prst="rect">
            <a:avLst/>
          </a:prstGeom>
        </p:spPr>
      </p:pic>
      <p:pic>
        <p:nvPicPr>
          <p:cNvPr id="2056" name="Picture 8" descr="Dried Fruit Prune Plum Organic food, plum transparent background PNG  clipart | HiClipart">
            <a:extLst>
              <a:ext uri="{FF2B5EF4-FFF2-40B4-BE49-F238E27FC236}">
                <a16:creationId xmlns:a16="http://schemas.microsoft.com/office/drawing/2014/main" id="{1DBE75D8-44B6-4BA2-9B5B-FEF34E51750B}"/>
              </a:ext>
            </a:extLst>
          </p:cNvPr>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8906301" y="1947300"/>
            <a:ext cx="1677406" cy="134302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Նուշ (0,5կգ)-Տնական մթերք | թարմ կաթնամթերք | որակյալ մսամթերք">
            <a:extLst>
              <a:ext uri="{FF2B5EF4-FFF2-40B4-BE49-F238E27FC236}">
                <a16:creationId xmlns:a16="http://schemas.microsoft.com/office/drawing/2014/main" id="{FEDCBBD2-83DD-4BF7-A4F7-08F891DC3C32}"/>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10000" b="90000" l="3000" r="94000">
                        <a14:foregroundMark x1="6875" y1="59375" x2="6875" y2="59375"/>
                        <a14:foregroundMark x1="6375" y1="57625" x2="6375" y2="57625"/>
                        <a14:foregroundMark x1="3625" y1="58750" x2="3000" y2="58750"/>
                        <a14:foregroundMark x1="3000" y1="58750" x2="3000" y2="58750"/>
                        <a14:foregroundMark x1="94000" y1="60500" x2="94000" y2="60500"/>
                      </a14:backgroundRemoval>
                    </a14:imgEffect>
                  </a14:imgLayer>
                </a14:imgProps>
              </a:ext>
              <a:ext uri="{28A0092B-C50C-407E-A947-70E740481C1C}">
                <a14:useLocalDpi xmlns:a14="http://schemas.microsoft.com/office/drawing/2010/main" val="0"/>
              </a:ext>
            </a:extLst>
          </a:blip>
          <a:srcRect t="30000" b="20000"/>
          <a:stretch/>
        </p:blipFill>
        <p:spPr bwMode="auto">
          <a:xfrm>
            <a:off x="7608540" y="3110928"/>
            <a:ext cx="1475364" cy="737682"/>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Արևածաղկի սերմերի օգտակար հատկանիշները">
            <a:extLst>
              <a:ext uri="{FF2B5EF4-FFF2-40B4-BE49-F238E27FC236}">
                <a16:creationId xmlns:a16="http://schemas.microsoft.com/office/drawing/2014/main" id="{93C54ED3-5EF6-4A23-A346-3200250F63B1}"/>
              </a:ext>
            </a:extLst>
          </p:cNvPr>
          <p:cNvPicPr>
            <a:picLocks noChangeAspect="1" noChangeArrowheads="1"/>
          </p:cNvPicPr>
          <p:nvPr/>
        </p:nvPicPr>
        <p:blipFill>
          <a:blip r:embed="rId9" cstate="print">
            <a:extLst>
              <a:ext uri="{BEBA8EAE-BF5A-486C-A8C5-ECC9F3942E4B}">
                <a14:imgProps xmlns:a14="http://schemas.microsoft.com/office/drawing/2010/main">
                  <a14:imgLayer r:embed="rId10">
                    <a14:imgEffect>
                      <a14:backgroundRemoval t="2381" b="92143" l="5938" r="99375">
                        <a14:foregroundMark x1="64375" y1="7619" x2="64375" y2="7619"/>
                        <a14:foregroundMark x1="66563" y1="2381" x2="66563" y2="2381"/>
                        <a14:foregroundMark x1="76719" y1="6667" x2="76719" y2="6667"/>
                        <a14:foregroundMark x1="88281" y1="9048" x2="88281" y2="9048"/>
                        <a14:foregroundMark x1="92656" y1="12619" x2="92656" y2="12619"/>
                        <a14:foregroundMark x1="97188" y1="20952" x2="97188" y2="20952"/>
                        <a14:foregroundMark x1="97188" y1="30238" x2="97188" y2="30238"/>
                        <a14:foregroundMark x1="99531" y1="42143" x2="99531" y2="42143"/>
                        <a14:foregroundMark x1="99375" y1="38095" x2="99375" y2="38095"/>
                        <a14:foregroundMark x1="98281" y1="37381" x2="98281" y2="37381"/>
                        <a14:foregroundMark x1="9063" y1="92143" x2="9063" y2="92143"/>
                        <a14:foregroundMark x1="5938" y1="89524" x2="5938" y2="89524"/>
                      </a14:backgroundRemoval>
                    </a14:imgEffect>
                  </a14:imgLayer>
                </a14:imgProps>
              </a:ext>
              <a:ext uri="{28A0092B-C50C-407E-A947-70E740481C1C}">
                <a14:useLocalDpi xmlns:a14="http://schemas.microsoft.com/office/drawing/2010/main" val="0"/>
              </a:ext>
            </a:extLst>
          </a:blip>
          <a:srcRect/>
          <a:stretch>
            <a:fillRect/>
          </a:stretch>
        </p:blipFill>
        <p:spPr bwMode="auto">
          <a:xfrm>
            <a:off x="8463125" y="3332262"/>
            <a:ext cx="1889126" cy="1239739"/>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Oregano - Պնդուկ">
            <a:extLst>
              <a:ext uri="{FF2B5EF4-FFF2-40B4-BE49-F238E27FC236}">
                <a16:creationId xmlns:a16="http://schemas.microsoft.com/office/drawing/2014/main" id="{404EFAF6-9530-4455-A6F2-0B4F89860D26}"/>
              </a:ext>
            </a:extLst>
          </p:cNvPr>
          <p:cNvPicPr>
            <a:picLocks noChangeAspect="1" noChangeArrowheads="1"/>
          </p:cNvPicPr>
          <p:nvPr/>
        </p:nvPicPr>
        <p:blipFill>
          <a:blip r:embed="rId11" cstate="print">
            <a:extLst>
              <a:ext uri="{BEBA8EAE-BF5A-486C-A8C5-ECC9F3942E4B}">
                <a14:imgProps xmlns:a14="http://schemas.microsoft.com/office/drawing/2010/main">
                  <a14:imgLayer r:embed="rId12">
                    <a14:imgEffect>
                      <a14:backgroundRemoval t="8871" b="94052" l="10000" r="90000">
                        <a14:foregroundMark x1="57396" y1="94153" x2="57396" y2="94153"/>
                        <a14:foregroundMark x1="50156" y1="8871" x2="50156" y2="8871"/>
                      </a14:backgroundRemoval>
                    </a14:imgEffect>
                  </a14:imgLayer>
                </a14:imgProps>
              </a:ext>
              <a:ext uri="{28A0092B-C50C-407E-A947-70E740481C1C}">
                <a14:useLocalDpi xmlns:a14="http://schemas.microsoft.com/office/drawing/2010/main" val="0"/>
              </a:ext>
            </a:extLst>
          </a:blip>
          <a:srcRect/>
          <a:stretch>
            <a:fillRect/>
          </a:stretch>
        </p:blipFill>
        <p:spPr bwMode="auto">
          <a:xfrm>
            <a:off x="7406498" y="2160386"/>
            <a:ext cx="1677406" cy="866660"/>
          </a:xfrm>
          <a:prstGeom prst="rect">
            <a:avLst/>
          </a:prstGeom>
          <a:noFill/>
          <a:extLst>
            <a:ext uri="{909E8E84-426E-40DD-AFC4-6F175D3DCCD1}">
              <a14:hiddenFill xmlns:a14="http://schemas.microsoft.com/office/drawing/2010/main">
                <a:solidFill>
                  <a:srgbClr val="FFFFFF"/>
                </a:solidFill>
              </a14:hiddenFill>
            </a:ext>
          </a:extLst>
        </p:spPr>
      </p:pic>
      <p:pic>
        <p:nvPicPr>
          <p:cNvPr id="2064" name="Picture 16" descr="Dark Chocolate Bar PNG Images | Free Photos, PNG Stickers, Wallpapers &amp;  Backgrounds - rawpixel">
            <a:extLst>
              <a:ext uri="{FF2B5EF4-FFF2-40B4-BE49-F238E27FC236}">
                <a16:creationId xmlns:a16="http://schemas.microsoft.com/office/drawing/2014/main" id="{3FF3AF3C-FA6E-4C05-B315-37BA6098C3BC}"/>
              </a:ext>
            </a:extLst>
          </p:cNvPr>
          <p:cNvPicPr>
            <a:picLocks noChangeAspect="1" noChangeArrowheads="1"/>
          </p:cNvPicPr>
          <p:nvPr/>
        </p:nvPicPr>
        <p:blipFill>
          <a:blip r:embed="rId13" cstate="print">
            <a:extLst>
              <a:ext uri="{BEBA8EAE-BF5A-486C-A8C5-ECC9F3942E4B}">
                <a14:imgProps xmlns:a14="http://schemas.microsoft.com/office/drawing/2010/main">
                  <a14:imgLayer r:embed="rId14">
                    <a14:imgEffect>
                      <a14:backgroundRemoval t="4097" b="94082" l="4500" r="94500">
                        <a14:foregroundMark x1="13500" y1="78907" x2="13500" y2="78907"/>
                        <a14:foregroundMark x1="8300" y1="82853" x2="8300" y2="82853"/>
                        <a14:foregroundMark x1="10900" y1="79818" x2="12000" y2="79059"/>
                        <a14:foregroundMark x1="23900" y1="86191" x2="25800" y2="88467"/>
                        <a14:foregroundMark x1="35800" y1="92716" x2="35800" y2="92716"/>
                        <a14:foregroundMark x1="39000" y1="94082" x2="40700" y2="94082"/>
                        <a14:foregroundMark x1="43200" y1="93323" x2="44600" y2="93171"/>
                        <a14:foregroundMark x1="90100" y1="84825" x2="91300" y2="84825"/>
                        <a14:foregroundMark x1="93800" y1="82094" x2="93800" y2="82094"/>
                        <a14:foregroundMark x1="94500" y1="78149" x2="94500" y2="78149"/>
                        <a14:foregroundMark x1="94100" y1="63733" x2="94100" y2="63733"/>
                        <a14:foregroundMark x1="86400" y1="63885" x2="86400" y2="63885"/>
                        <a14:foregroundMark x1="5900" y1="48710" x2="5900" y2="48710"/>
                        <a14:foregroundMark x1="4500" y1="84825" x2="4500" y2="84825"/>
                        <a14:foregroundMark x1="4800" y1="74962" x2="4800" y2="74962"/>
                        <a14:foregroundMark x1="7500" y1="69803" x2="7500" y2="69803"/>
                        <a14:foregroundMark x1="66700" y1="8953" x2="66700" y2="8953"/>
                        <a14:foregroundMark x1="66400" y1="4097" x2="66400" y2="4097"/>
                      </a14:backgroundRemoval>
                    </a14:imgEffect>
                  </a14:imgLayer>
                </a14:imgProps>
              </a:ext>
              <a:ext uri="{28A0092B-C50C-407E-A947-70E740481C1C}">
                <a14:useLocalDpi xmlns:a14="http://schemas.microsoft.com/office/drawing/2010/main" val="0"/>
              </a:ext>
            </a:extLst>
          </a:blip>
          <a:srcRect/>
          <a:stretch>
            <a:fillRect/>
          </a:stretch>
        </p:blipFill>
        <p:spPr bwMode="auto">
          <a:xfrm>
            <a:off x="4656293" y="5054118"/>
            <a:ext cx="2243301" cy="1478398"/>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AD754D1D-271E-4688-9A25-0E36148D88D3}"/>
              </a:ext>
            </a:extLst>
          </p:cNvPr>
          <p:cNvSpPr txBox="1"/>
          <p:nvPr/>
        </p:nvSpPr>
        <p:spPr>
          <a:xfrm>
            <a:off x="5088459" y="254480"/>
            <a:ext cx="5495249" cy="707501"/>
          </a:xfrm>
          <a:prstGeom prst="rect">
            <a:avLst/>
          </a:prstGeom>
          <a:noFill/>
        </p:spPr>
        <p:txBody>
          <a:bodyPr wrap="square">
            <a:spAutoFit/>
          </a:bodyPr>
          <a:lstStyle/>
          <a:p>
            <a:pPr>
              <a:lnSpc>
                <a:spcPts val="2500"/>
              </a:lnSpc>
              <a:buSzPct val="100000"/>
            </a:pPr>
            <a:r>
              <a:rPr lang="en-US" b="1" dirty="0" err="1">
                <a:solidFill>
                  <a:srgbClr val="F8A97D"/>
                </a:solidFill>
                <a:latin typeface="Times New Roman" panose="02020603050405020304" pitchFamily="18" charset="0"/>
                <a:ea typeface="Libre Baskerville" pitchFamily="34" charset="-122"/>
                <a:cs typeface="Times New Roman" panose="02020603050405020304" pitchFamily="18" charset="0"/>
              </a:rPr>
              <a:t>Թարմ</a:t>
            </a:r>
            <a:r>
              <a:rPr lang="en-US"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hy-AM" b="1" dirty="0">
                <a:solidFill>
                  <a:srgbClr val="F8A97D"/>
                </a:solidFill>
                <a:latin typeface="Times New Roman" panose="02020603050405020304" pitchFamily="18" charset="0"/>
                <a:ea typeface="Libre Baskerville" pitchFamily="34" charset="-122"/>
                <a:cs typeface="Times New Roman" panose="02020603050405020304" pitchFamily="18" charset="0"/>
              </a:rPr>
              <a:t>մրգեր</a:t>
            </a:r>
            <a:r>
              <a:rPr lang="en-US" b="1" dirty="0" err="1">
                <a:solidFill>
                  <a:srgbClr val="F8A97D"/>
                </a:solidFill>
                <a:latin typeface="Times New Roman" panose="02020603050405020304" pitchFamily="18" charset="0"/>
                <a:ea typeface="Libre Baskerville" pitchFamily="34" charset="-122"/>
                <a:cs typeface="Times New Roman" panose="02020603050405020304" pitchFamily="18" charset="0"/>
              </a:rPr>
              <a:t>ում</a:t>
            </a:r>
            <a:r>
              <a:rPr lang="en-US"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b="1" dirty="0" err="1">
                <a:solidFill>
                  <a:srgbClr val="F8A97D"/>
                </a:solidFill>
                <a:latin typeface="Times New Roman" panose="02020603050405020304" pitchFamily="18" charset="0"/>
                <a:ea typeface="Libre Baskerville" pitchFamily="34" charset="-122"/>
                <a:cs typeface="Times New Roman" panose="02020603050405020304" pitchFamily="18" charset="0"/>
              </a:rPr>
              <a:t>երկաթի</a:t>
            </a:r>
            <a:r>
              <a:rPr lang="en-US"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b="1" dirty="0" err="1">
                <a:solidFill>
                  <a:srgbClr val="F8A97D"/>
                </a:solidFill>
                <a:latin typeface="Times New Roman" panose="02020603050405020304" pitchFamily="18" charset="0"/>
                <a:ea typeface="Libre Baskerville" pitchFamily="34" charset="-122"/>
                <a:cs typeface="Times New Roman" panose="02020603050405020304" pitchFamily="18" charset="0"/>
              </a:rPr>
              <a:t>պարունակությունները</a:t>
            </a:r>
            <a:r>
              <a:rPr lang="en-US"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b="1" dirty="0" err="1">
                <a:solidFill>
                  <a:srgbClr val="F8A97D"/>
                </a:solidFill>
                <a:latin typeface="Times New Roman" panose="02020603050405020304" pitchFamily="18" charset="0"/>
                <a:ea typeface="Libre Baskerville" pitchFamily="34" charset="-122"/>
                <a:cs typeface="Times New Roman" panose="02020603050405020304" pitchFamily="18" charset="0"/>
              </a:rPr>
              <a:t>ցածր</a:t>
            </a:r>
            <a:r>
              <a:rPr lang="en-US"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b="1" dirty="0" err="1">
                <a:solidFill>
                  <a:srgbClr val="F8A97D"/>
                </a:solidFill>
                <a:latin typeface="Times New Roman" panose="02020603050405020304" pitchFamily="18" charset="0"/>
                <a:ea typeface="Libre Baskerville" pitchFamily="34" charset="-122"/>
                <a:cs typeface="Times New Roman" panose="02020603050405020304" pitchFamily="18" charset="0"/>
              </a:rPr>
              <a:t>են</a:t>
            </a:r>
            <a:r>
              <a:rPr lang="hy-AM"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b="1" dirty="0">
                <a:solidFill>
                  <a:srgbClr val="E55633"/>
                </a:solidFill>
                <a:latin typeface="Times New Roman" panose="02020603050405020304" pitchFamily="18" charset="0"/>
                <a:ea typeface="Libre Baskerville" pitchFamily="34" charset="-122"/>
                <a:cs typeface="Times New Roman" panose="02020603050405020304" pitchFamily="18" charset="0"/>
              </a:rPr>
              <a:t>(</a:t>
            </a:r>
            <a:r>
              <a:rPr lang="en-US" b="1" dirty="0" err="1">
                <a:solidFill>
                  <a:srgbClr val="E55633"/>
                </a:solidFill>
                <a:latin typeface="Times New Roman" panose="02020603050405020304" pitchFamily="18" charset="0"/>
                <a:ea typeface="Libre Baskerville" pitchFamily="34" charset="-122"/>
                <a:cs typeface="Times New Roman" panose="02020603050405020304" pitchFamily="18" charset="0"/>
              </a:rPr>
              <a:t>խնձոր</a:t>
            </a:r>
            <a:r>
              <a:rPr lang="en-US" b="1" dirty="0">
                <a:solidFill>
                  <a:srgbClr val="E55633"/>
                </a:solidFill>
                <a:latin typeface="Times New Roman" panose="02020603050405020304" pitchFamily="18" charset="0"/>
                <a:ea typeface="Libre Baskerville" pitchFamily="34" charset="-122"/>
                <a:cs typeface="Times New Roman" panose="02020603050405020304" pitchFamily="18" charset="0"/>
              </a:rPr>
              <a:t>, </a:t>
            </a:r>
            <a:r>
              <a:rPr lang="en-US" b="1" dirty="0" err="1">
                <a:solidFill>
                  <a:srgbClr val="E55633"/>
                </a:solidFill>
                <a:latin typeface="Times New Roman" panose="02020603050405020304" pitchFamily="18" charset="0"/>
                <a:ea typeface="Libre Baskerville" pitchFamily="34" charset="-122"/>
                <a:cs typeface="Times New Roman" panose="02020603050405020304" pitchFamily="18" charset="0"/>
              </a:rPr>
              <a:t>դեղձ</a:t>
            </a:r>
            <a:r>
              <a:rPr lang="en-US" b="1" dirty="0">
                <a:solidFill>
                  <a:srgbClr val="E55633"/>
                </a:solidFill>
                <a:latin typeface="Times New Roman" panose="02020603050405020304" pitchFamily="18" charset="0"/>
                <a:ea typeface="Libre Baskerville" pitchFamily="34" charset="-122"/>
                <a:cs typeface="Times New Roman" panose="02020603050405020304" pitchFamily="18" charset="0"/>
              </a:rPr>
              <a:t>, </a:t>
            </a:r>
            <a:r>
              <a:rPr lang="en-US" b="1" dirty="0" err="1">
                <a:solidFill>
                  <a:srgbClr val="E55633"/>
                </a:solidFill>
                <a:latin typeface="Times New Roman" panose="02020603050405020304" pitchFamily="18" charset="0"/>
                <a:ea typeface="Libre Baskerville" pitchFamily="34" charset="-122"/>
                <a:cs typeface="Times New Roman" panose="02020603050405020304" pitchFamily="18" charset="0"/>
              </a:rPr>
              <a:t>նարինջ</a:t>
            </a:r>
            <a:r>
              <a:rPr lang="en-US" b="1" dirty="0">
                <a:solidFill>
                  <a:srgbClr val="E55633"/>
                </a:solidFill>
                <a:latin typeface="Times New Roman" panose="02020603050405020304" pitchFamily="18" charset="0"/>
                <a:ea typeface="Libre Baskerville" pitchFamily="34" charset="-122"/>
                <a:cs typeface="Times New Roman" panose="02020603050405020304" pitchFamily="18" charset="0"/>
              </a:rPr>
              <a:t>)</a:t>
            </a:r>
            <a:r>
              <a:rPr lang="hy-AM" b="1" dirty="0">
                <a:solidFill>
                  <a:srgbClr val="E55633"/>
                </a:solidFill>
                <a:latin typeface="Times New Roman" panose="02020603050405020304" pitchFamily="18" charset="0"/>
                <a:ea typeface="Libre Baskerville" pitchFamily="34" charset="-122"/>
                <a:cs typeface="Times New Roman" panose="02020603050405020304" pitchFamily="18" charset="0"/>
              </a:rPr>
              <a:t> &lt; </a:t>
            </a:r>
            <a:r>
              <a:rPr lang="en-US" b="1" dirty="0">
                <a:solidFill>
                  <a:srgbClr val="E55633"/>
                </a:solidFill>
                <a:latin typeface="Times New Roman" panose="02020603050405020304" pitchFamily="18" charset="0"/>
                <a:ea typeface="Libre Baskerville" pitchFamily="34" charset="-122"/>
                <a:cs typeface="Times New Roman" panose="02020603050405020304" pitchFamily="18" charset="0"/>
              </a:rPr>
              <a:t>LOD</a:t>
            </a:r>
            <a:endParaRPr lang="en-US" b="1" dirty="0">
              <a:solidFill>
                <a:srgbClr val="E55633"/>
              </a:solidFill>
              <a:latin typeface="Times New Roman" panose="02020603050405020304" pitchFamily="18" charset="0"/>
              <a:cs typeface="Times New Roman" panose="02020603050405020304" pitchFamily="18" charset="0"/>
            </a:endParaRPr>
          </a:p>
        </p:txBody>
      </p:sp>
      <p:pic>
        <p:nvPicPr>
          <p:cNvPr id="25" name="Image 0" descr="preencoded.png">
            <a:extLst>
              <a:ext uri="{FF2B5EF4-FFF2-40B4-BE49-F238E27FC236}">
                <a16:creationId xmlns:a16="http://schemas.microsoft.com/office/drawing/2014/main" id="{706A64C2-A3A9-44D1-9E41-11095C1B3051}"/>
              </a:ext>
            </a:extLst>
          </p:cNvPr>
          <p:cNvPicPr>
            <a:picLocks noChangeAspect="1"/>
          </p:cNvPicPr>
          <p:nvPr/>
        </p:nvPicPr>
        <p:blipFill>
          <a:blip r:embed="rId4"/>
          <a:stretch>
            <a:fillRect/>
          </a:stretch>
        </p:blipFill>
        <p:spPr>
          <a:xfrm>
            <a:off x="4656292" y="376733"/>
            <a:ext cx="387792" cy="310159"/>
          </a:xfrm>
          <a:prstGeom prst="rect">
            <a:avLst/>
          </a:prstGeom>
        </p:spPr>
      </p:pic>
      <p:cxnSp>
        <p:nvCxnSpPr>
          <p:cNvPr id="26" name="Straight Connector 25">
            <a:extLst>
              <a:ext uri="{FF2B5EF4-FFF2-40B4-BE49-F238E27FC236}">
                <a16:creationId xmlns:a16="http://schemas.microsoft.com/office/drawing/2014/main" id="{24A0D304-077F-4F73-A989-79E7A02C46C7}"/>
              </a:ext>
            </a:extLst>
          </p:cNvPr>
          <p:cNvCxnSpPr>
            <a:cxnSpLocks/>
          </p:cNvCxnSpPr>
          <p:nvPr/>
        </p:nvCxnSpPr>
        <p:spPr>
          <a:xfrm>
            <a:off x="5163889" y="1143000"/>
            <a:ext cx="4674004" cy="0"/>
          </a:xfrm>
          <a:prstGeom prst="line">
            <a:avLst/>
          </a:prstGeom>
        </p:spPr>
        <p:style>
          <a:lnRef idx="1">
            <a:schemeClr val="accent3"/>
          </a:lnRef>
          <a:fillRef idx="0">
            <a:schemeClr val="accent3"/>
          </a:fillRef>
          <a:effectRef idx="0">
            <a:schemeClr val="accent3"/>
          </a:effectRef>
          <a:fontRef idx="minor">
            <a:schemeClr val="tx1"/>
          </a:fontRef>
        </p:style>
      </p:cxnSp>
      <p:pic>
        <p:nvPicPr>
          <p:cNvPr id="38" name="Picture 37" descr="Animated illustration about clicking | UGOKAWA">
            <a:extLst>
              <a:ext uri="{FF2B5EF4-FFF2-40B4-BE49-F238E27FC236}">
                <a16:creationId xmlns:a16="http://schemas.microsoft.com/office/drawing/2014/main" id="{C34B335E-264C-45E8-810F-FA269C0E9D9A}"/>
              </a:ext>
            </a:extLst>
          </p:cNvPr>
          <p:cNvPicPr>
            <a:picLocks noChangeAspect="1" noChangeArrowheads="1"/>
          </p:cNvPicPr>
          <p:nvPr/>
        </p:nvPicPr>
        <p:blipFill>
          <a:blip r:embed="rId15" cstate="print">
            <a:biLevel thresh="25000"/>
            <a:extLst>
              <a:ext uri="{28A0092B-C50C-407E-A947-70E740481C1C}">
                <a14:useLocalDpi xmlns:a14="http://schemas.microsoft.com/office/drawing/2010/main" val="0"/>
              </a:ext>
            </a:extLst>
          </a:blip>
          <a:srcRect/>
          <a:stretch>
            <a:fillRect/>
          </a:stretch>
        </p:blipFill>
        <p:spPr bwMode="auto">
          <a:xfrm rot="13290932">
            <a:off x="9704959" y="1742086"/>
            <a:ext cx="577470" cy="577470"/>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39" name="Picture 38" descr="Animated illustration about clicking | UGOKAWA">
            <a:extLst>
              <a:ext uri="{FF2B5EF4-FFF2-40B4-BE49-F238E27FC236}">
                <a16:creationId xmlns:a16="http://schemas.microsoft.com/office/drawing/2014/main" id="{D820BCFC-9D1D-4625-AC8B-02ACC5237C01}"/>
              </a:ext>
            </a:extLst>
          </p:cNvPr>
          <p:cNvPicPr>
            <a:picLocks noChangeAspect="1" noChangeArrowheads="1"/>
          </p:cNvPicPr>
          <p:nvPr/>
        </p:nvPicPr>
        <p:blipFill>
          <a:blip r:embed="rId15" cstate="print">
            <a:biLevel thresh="25000"/>
            <a:extLst>
              <a:ext uri="{28A0092B-C50C-407E-A947-70E740481C1C}">
                <a14:useLocalDpi xmlns:a14="http://schemas.microsoft.com/office/drawing/2010/main" val="0"/>
              </a:ext>
            </a:extLst>
          </a:blip>
          <a:srcRect/>
          <a:stretch>
            <a:fillRect/>
          </a:stretch>
        </p:blipFill>
        <p:spPr bwMode="auto">
          <a:xfrm rot="13290932">
            <a:off x="4904741" y="5156890"/>
            <a:ext cx="663462" cy="663462"/>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9374891"/>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 name="Text 0">
            <a:extLst>
              <a:ext uri="{FF2B5EF4-FFF2-40B4-BE49-F238E27FC236}">
                <a16:creationId xmlns:a16="http://schemas.microsoft.com/office/drawing/2014/main" id="{2A4C3215-0F18-481D-BFE8-9961687DA8AA}"/>
              </a:ext>
            </a:extLst>
          </p:cNvPr>
          <p:cNvSpPr/>
          <p:nvPr/>
        </p:nvSpPr>
        <p:spPr>
          <a:xfrm>
            <a:off x="4724400" y="-13251"/>
            <a:ext cx="5943600" cy="1216674"/>
          </a:xfrm>
          <a:prstGeom prst="rect">
            <a:avLst/>
          </a:prstGeom>
          <a:noFill/>
          <a:ln/>
        </p:spPr>
        <p:txBody>
          <a:bodyPr wrap="square" lIns="0" tIns="0" rIns="0" bIns="0" rtlCol="0" anchor="t"/>
          <a:lstStyle/>
          <a:p>
            <a:pPr algn="ctr">
              <a:lnSpc>
                <a:spcPts val="3900"/>
              </a:lnSpc>
              <a:defRPr/>
            </a:pPr>
            <a:r>
              <a:rPr lang="en-US" sz="2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Fe </a:t>
            </a:r>
            <a:r>
              <a:rPr lang="en-US" sz="2100" b="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պարունակությունը</a:t>
            </a:r>
            <a:r>
              <a:rPr lang="en-US" sz="2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hy-AM" sz="2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կենդանական ծագման մթերքում </a:t>
            </a:r>
            <a:r>
              <a:rPr lang="en-US" sz="2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r>
              <a:rPr lang="hy-AM" sz="2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մգ/կգ</a:t>
            </a:r>
            <a:r>
              <a:rPr lang="en-US" sz="2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endParaRPr lang="en-US" sz="2100" dirty="0">
              <a:solidFill>
                <a:prstClr val="black"/>
              </a:solidFill>
              <a:latin typeface="Times New Roman" panose="02020603050405020304" pitchFamily="18" charset="0"/>
              <a:cs typeface="Times New Roman" panose="02020603050405020304" pitchFamily="18" charset="0"/>
            </a:endParaRPr>
          </a:p>
        </p:txBody>
      </p:sp>
      <p:sp>
        <p:nvSpPr>
          <p:cNvPr id="5" name="Text 13">
            <a:extLst>
              <a:ext uri="{FF2B5EF4-FFF2-40B4-BE49-F238E27FC236}">
                <a16:creationId xmlns:a16="http://schemas.microsoft.com/office/drawing/2014/main" id="{32527EC5-1666-4EE9-8AC4-B63C87B3D6F4}"/>
              </a:ext>
            </a:extLst>
          </p:cNvPr>
          <p:cNvSpPr/>
          <p:nvPr/>
        </p:nvSpPr>
        <p:spPr>
          <a:xfrm>
            <a:off x="5093449" y="5507146"/>
            <a:ext cx="5545118" cy="462201"/>
          </a:xfrm>
          <a:prstGeom prst="rect">
            <a:avLst/>
          </a:prstGeom>
          <a:noFill/>
          <a:ln/>
        </p:spPr>
        <p:txBody>
          <a:bodyPr wrap="square" lIns="0" tIns="0" rIns="0" bIns="0" rtlCol="0" anchor="t"/>
          <a:lstStyle/>
          <a:p>
            <a:pPr algn="ctr">
              <a:lnSpc>
                <a:spcPts val="1800"/>
              </a:lnSpc>
            </a:pPr>
            <a:r>
              <a:rPr lang="hy-AM" sz="1300" b="1" dirty="0">
                <a:solidFill>
                  <a:srgbClr val="F8A97D"/>
                </a:solidFill>
                <a:latin typeface="Times New Roman" panose="02020603050405020304" pitchFamily="18" charset="0"/>
                <a:ea typeface="Libre Baskerville" pitchFamily="34" charset="-122"/>
                <a:cs typeface="Times New Roman" panose="02020603050405020304" pitchFamily="18" charset="0"/>
              </a:rPr>
              <a:t>Ձուն </a:t>
            </a:r>
            <a:r>
              <a:rPr lang="en-US" sz="1300" b="1" dirty="0">
                <a:solidFill>
                  <a:srgbClr val="F8A97D"/>
                </a:solidFill>
                <a:latin typeface="Times New Roman" panose="02020603050405020304" pitchFamily="18" charset="0"/>
                <a:ea typeface="Libre Baskerville" pitchFamily="34" charset="-122"/>
                <a:cs typeface="Times New Roman" panose="02020603050405020304" pitchFamily="18" charset="0"/>
              </a:rPr>
              <a:t>(</a:t>
            </a:r>
            <a:r>
              <a:rPr lang="hy-AM" sz="1300" b="1" dirty="0">
                <a:solidFill>
                  <a:srgbClr val="F8A97D"/>
                </a:solidFill>
                <a:latin typeface="Times New Roman" panose="02020603050405020304" pitchFamily="18" charset="0"/>
                <a:ea typeface="Libre Baskerville" pitchFamily="34" charset="-122"/>
                <a:cs typeface="Times New Roman" panose="02020603050405020304" pitchFamily="18" charset="0"/>
              </a:rPr>
              <a:t>18․2 </a:t>
            </a:r>
            <a:r>
              <a:rPr lang="en-US" sz="1300" b="1" dirty="0" err="1">
                <a:solidFill>
                  <a:srgbClr val="F8A97D"/>
                </a:solidFill>
                <a:latin typeface="Times New Roman" panose="02020603050405020304" pitchFamily="18" charset="0"/>
                <a:ea typeface="Libre Baskerville" pitchFamily="34" charset="-122"/>
                <a:cs typeface="Times New Roman" panose="02020603050405020304" pitchFamily="18" charset="0"/>
              </a:rPr>
              <a:t>մգ</a:t>
            </a:r>
            <a:r>
              <a:rPr lang="en-US" sz="1300" b="1" dirty="0">
                <a:solidFill>
                  <a:srgbClr val="F8A97D"/>
                </a:solidFill>
                <a:latin typeface="Times New Roman" panose="02020603050405020304" pitchFamily="18" charset="0"/>
                <a:ea typeface="Libre Baskerville" pitchFamily="34" charset="-122"/>
                <a:cs typeface="Times New Roman" panose="02020603050405020304" pitchFamily="18" charset="0"/>
              </a:rPr>
              <a:t>/</a:t>
            </a:r>
            <a:r>
              <a:rPr lang="en-US" sz="1300" b="1" dirty="0" err="1">
                <a:solidFill>
                  <a:srgbClr val="F8A97D"/>
                </a:solidFill>
                <a:latin typeface="Times New Roman" panose="02020603050405020304" pitchFamily="18" charset="0"/>
                <a:ea typeface="Libre Baskerville" pitchFamily="34" charset="-122"/>
                <a:cs typeface="Times New Roman" panose="02020603050405020304" pitchFamily="18" charset="0"/>
              </a:rPr>
              <a:t>կգ</a:t>
            </a:r>
            <a:r>
              <a:rPr lang="en-US" sz="1300"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hy-AM" sz="1300" b="1" dirty="0">
                <a:solidFill>
                  <a:srgbClr val="F8A97D"/>
                </a:solidFill>
                <a:latin typeface="Times New Roman" panose="02020603050405020304" pitchFamily="18" charset="0"/>
                <a:ea typeface="Libre Baskerville" pitchFamily="34" charset="-122"/>
                <a:cs typeface="Times New Roman" panose="02020603050405020304" pitchFamily="18" charset="0"/>
              </a:rPr>
              <a:t>և ձվածեղը </a:t>
            </a:r>
            <a:r>
              <a:rPr lang="en-US" sz="1300" b="1" dirty="0">
                <a:solidFill>
                  <a:srgbClr val="F8A97D"/>
                </a:solidFill>
                <a:latin typeface="Times New Roman" panose="02020603050405020304" pitchFamily="18" charset="0"/>
                <a:ea typeface="Libre Baskerville" pitchFamily="34" charset="-122"/>
                <a:cs typeface="Times New Roman" panose="02020603050405020304" pitchFamily="18" charset="0"/>
              </a:rPr>
              <a:t>(</a:t>
            </a:r>
            <a:r>
              <a:rPr lang="hy-AM" sz="1300" b="1" dirty="0">
                <a:solidFill>
                  <a:srgbClr val="F8A97D"/>
                </a:solidFill>
                <a:latin typeface="Times New Roman" panose="02020603050405020304" pitchFamily="18" charset="0"/>
                <a:ea typeface="Libre Baskerville" pitchFamily="34" charset="-122"/>
                <a:cs typeface="Times New Roman" panose="02020603050405020304" pitchFamily="18" charset="0"/>
              </a:rPr>
              <a:t>24</a:t>
            </a:r>
            <a:r>
              <a:rPr lang="en-US" sz="1300"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sz="1300" b="1" dirty="0" err="1">
                <a:solidFill>
                  <a:srgbClr val="F8A97D"/>
                </a:solidFill>
                <a:latin typeface="Times New Roman" panose="02020603050405020304" pitchFamily="18" charset="0"/>
                <a:ea typeface="Libre Baskerville" pitchFamily="34" charset="-122"/>
                <a:cs typeface="Times New Roman" panose="02020603050405020304" pitchFamily="18" charset="0"/>
              </a:rPr>
              <a:t>մգ</a:t>
            </a:r>
            <a:r>
              <a:rPr lang="en-US" sz="1300" b="1" dirty="0">
                <a:solidFill>
                  <a:srgbClr val="F8A97D"/>
                </a:solidFill>
                <a:latin typeface="Times New Roman" panose="02020603050405020304" pitchFamily="18" charset="0"/>
                <a:ea typeface="Libre Baskerville" pitchFamily="34" charset="-122"/>
                <a:cs typeface="Times New Roman" panose="02020603050405020304" pitchFamily="18" charset="0"/>
              </a:rPr>
              <a:t>/</a:t>
            </a:r>
            <a:r>
              <a:rPr lang="en-US" sz="1300" b="1" dirty="0" err="1">
                <a:solidFill>
                  <a:srgbClr val="F8A97D"/>
                </a:solidFill>
                <a:latin typeface="Times New Roman" panose="02020603050405020304" pitchFamily="18" charset="0"/>
                <a:ea typeface="Libre Baskerville" pitchFamily="34" charset="-122"/>
                <a:cs typeface="Times New Roman" panose="02020603050405020304" pitchFamily="18" charset="0"/>
              </a:rPr>
              <a:t>կգ</a:t>
            </a:r>
            <a:r>
              <a:rPr lang="en-US" sz="1300"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sz="1300" b="1" dirty="0" err="1">
                <a:solidFill>
                  <a:srgbClr val="F8A97D"/>
                </a:solidFill>
                <a:latin typeface="Times New Roman" panose="02020603050405020304" pitchFamily="18" charset="0"/>
                <a:ea typeface="Libre Baskerville" pitchFamily="34" charset="-122"/>
                <a:cs typeface="Times New Roman" panose="02020603050405020304" pitchFamily="18" charset="0"/>
              </a:rPr>
              <a:t>երկաթի</a:t>
            </a:r>
            <a:r>
              <a:rPr lang="en-US" sz="1300"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sz="1300" b="1" dirty="0" err="1">
                <a:solidFill>
                  <a:srgbClr val="F8A97D"/>
                </a:solidFill>
                <a:latin typeface="Times New Roman" panose="02020603050405020304" pitchFamily="18" charset="0"/>
                <a:ea typeface="Libre Baskerville" pitchFamily="34" charset="-122"/>
                <a:cs typeface="Times New Roman" panose="02020603050405020304" pitchFamily="18" charset="0"/>
              </a:rPr>
              <a:t>կարևոր</a:t>
            </a:r>
            <a:r>
              <a:rPr lang="en-US" sz="1300"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sz="1300" b="1" dirty="0" err="1">
                <a:solidFill>
                  <a:srgbClr val="F8A97D"/>
                </a:solidFill>
                <a:latin typeface="Times New Roman" panose="02020603050405020304" pitchFamily="18" charset="0"/>
                <a:ea typeface="Libre Baskerville" pitchFamily="34" charset="-122"/>
                <a:cs typeface="Times New Roman" panose="02020603050405020304" pitchFamily="18" charset="0"/>
              </a:rPr>
              <a:t>աղբյուրներ</a:t>
            </a:r>
            <a:r>
              <a:rPr lang="en-US" sz="1300" b="1" dirty="0">
                <a:solidFill>
                  <a:srgbClr val="F8A97D"/>
                </a:solidFill>
                <a:latin typeface="Times New Roman" panose="02020603050405020304" pitchFamily="18" charset="0"/>
                <a:ea typeface="Libre Baskerville" pitchFamily="34" charset="-122"/>
                <a:cs typeface="Times New Roman" panose="02020603050405020304" pitchFamily="18" charset="0"/>
              </a:rPr>
              <a:t>։</a:t>
            </a:r>
            <a:endParaRPr lang="hy-AM" sz="1300" dirty="0">
              <a:solidFill>
                <a:srgbClr val="F8A97D"/>
              </a:solidFill>
              <a:latin typeface="Times New Roman" panose="02020603050405020304" pitchFamily="18" charset="0"/>
              <a:ea typeface="Libre Baskerville" pitchFamily="34" charset="-122"/>
              <a:cs typeface="Times New Roman" panose="02020603050405020304" pitchFamily="18" charset="0"/>
            </a:endParaRPr>
          </a:p>
        </p:txBody>
      </p:sp>
      <p:sp>
        <p:nvSpPr>
          <p:cNvPr id="7" name="Text 2">
            <a:extLst>
              <a:ext uri="{FF2B5EF4-FFF2-40B4-BE49-F238E27FC236}">
                <a16:creationId xmlns:a16="http://schemas.microsoft.com/office/drawing/2014/main" id="{76393E92-2F78-4836-9144-14E6670BD438}"/>
              </a:ext>
            </a:extLst>
          </p:cNvPr>
          <p:cNvSpPr/>
          <p:nvPr/>
        </p:nvSpPr>
        <p:spPr>
          <a:xfrm>
            <a:off x="5134629" y="1575302"/>
            <a:ext cx="1999536" cy="249793"/>
          </a:xfrm>
          <a:prstGeom prst="rect">
            <a:avLst/>
          </a:prstGeom>
          <a:noFill/>
          <a:ln/>
        </p:spPr>
        <p:txBody>
          <a:bodyPr wrap="none" lIns="0" tIns="0" rIns="0" bIns="0" rtlCol="0" anchor="t"/>
          <a:lstStyle/>
          <a:p>
            <a:pPr algn="ctr">
              <a:lnSpc>
                <a:spcPts val="1950"/>
              </a:lnSpc>
              <a:defRPr/>
            </a:pPr>
            <a:r>
              <a:rPr lang="hy-AM" sz="14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Ենթամթերք </a:t>
            </a:r>
            <a:r>
              <a:rPr lang="ru-RU" sz="14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r>
              <a:rPr lang="hy-AM" sz="14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տժվժիկ</a:t>
            </a:r>
            <a:r>
              <a:rPr lang="ru-RU" sz="14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endParaRPr lang="en-US" sz="1400" dirty="0">
              <a:solidFill>
                <a:prstClr val="black"/>
              </a:solidFill>
              <a:latin typeface="Times New Roman" panose="02020603050405020304" pitchFamily="18" charset="0"/>
              <a:cs typeface="Times New Roman" panose="02020603050405020304" pitchFamily="18" charset="0"/>
            </a:endParaRPr>
          </a:p>
        </p:txBody>
      </p:sp>
      <p:sp>
        <p:nvSpPr>
          <p:cNvPr id="10" name="Text 5">
            <a:extLst>
              <a:ext uri="{FF2B5EF4-FFF2-40B4-BE49-F238E27FC236}">
                <a16:creationId xmlns:a16="http://schemas.microsoft.com/office/drawing/2014/main" id="{A1906D37-67ED-4662-83A7-540D7F9E582C}"/>
              </a:ext>
            </a:extLst>
          </p:cNvPr>
          <p:cNvSpPr/>
          <p:nvPr/>
        </p:nvSpPr>
        <p:spPr>
          <a:xfrm>
            <a:off x="8409557" y="1575301"/>
            <a:ext cx="1999536" cy="249793"/>
          </a:xfrm>
          <a:prstGeom prst="rect">
            <a:avLst/>
          </a:prstGeom>
          <a:noFill/>
          <a:ln/>
        </p:spPr>
        <p:txBody>
          <a:bodyPr wrap="none" lIns="0" tIns="0" rIns="0" bIns="0" rtlCol="0" anchor="t"/>
          <a:lstStyle/>
          <a:p>
            <a:pPr algn="ctr">
              <a:lnSpc>
                <a:spcPts val="1950"/>
              </a:lnSpc>
              <a:defRPr/>
            </a:pPr>
            <a:r>
              <a:rPr lang="hy-AM" sz="14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Բաստուրմա և սուջուխ</a:t>
            </a:r>
            <a:endParaRPr lang="en-US" sz="1400" b="1" dirty="0">
              <a:solidFill>
                <a:srgbClr val="F4EEDC"/>
              </a:solidFill>
              <a:latin typeface="Times New Roman" panose="02020603050405020304" pitchFamily="18" charset="0"/>
              <a:ea typeface="Libre Baskerville Bold" pitchFamily="34" charset="-122"/>
              <a:cs typeface="Times New Roman" panose="02020603050405020304" pitchFamily="18" charset="0"/>
            </a:endParaRPr>
          </a:p>
        </p:txBody>
      </p:sp>
      <p:sp>
        <p:nvSpPr>
          <p:cNvPr id="13" name="Text 8">
            <a:extLst>
              <a:ext uri="{FF2B5EF4-FFF2-40B4-BE49-F238E27FC236}">
                <a16:creationId xmlns:a16="http://schemas.microsoft.com/office/drawing/2014/main" id="{664A07E4-7F4B-4CC4-B3A0-4878D298419A}"/>
              </a:ext>
            </a:extLst>
          </p:cNvPr>
          <p:cNvSpPr/>
          <p:nvPr/>
        </p:nvSpPr>
        <p:spPr>
          <a:xfrm>
            <a:off x="5209871" y="3845650"/>
            <a:ext cx="1999536" cy="249793"/>
          </a:xfrm>
          <a:prstGeom prst="rect">
            <a:avLst/>
          </a:prstGeom>
          <a:noFill/>
          <a:ln/>
        </p:spPr>
        <p:txBody>
          <a:bodyPr wrap="none" lIns="0" tIns="0" rIns="0" bIns="0" rtlCol="0" anchor="t"/>
          <a:lstStyle/>
          <a:p>
            <a:pPr algn="ctr">
              <a:lnSpc>
                <a:spcPts val="1950"/>
              </a:lnSpc>
              <a:defRPr/>
            </a:pPr>
            <a:r>
              <a:rPr lang="hy-AM" sz="14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Տավարի միս </a:t>
            </a:r>
            <a:r>
              <a:rPr lang="en-US" sz="1400"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r>
              <a:rPr lang="hy-AM" sz="1400" dirty="0">
                <a:solidFill>
                  <a:srgbClr val="F4EEDC"/>
                </a:solidFill>
                <a:latin typeface="Times New Roman" panose="02020603050405020304" pitchFamily="18" charset="0"/>
                <a:ea typeface="Libre Baskerville Bold" pitchFamily="34" charset="-122"/>
                <a:cs typeface="Times New Roman" panose="02020603050405020304" pitchFamily="18" charset="0"/>
              </a:rPr>
              <a:t>եփած</a:t>
            </a:r>
            <a:r>
              <a:rPr lang="en-US" sz="1400"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endParaRPr lang="en-US" sz="1400" dirty="0">
              <a:solidFill>
                <a:prstClr val="black"/>
              </a:solidFill>
              <a:latin typeface="Times New Roman" panose="02020603050405020304" pitchFamily="18" charset="0"/>
              <a:cs typeface="Times New Roman" panose="02020603050405020304" pitchFamily="18" charset="0"/>
            </a:endParaRPr>
          </a:p>
        </p:txBody>
      </p:sp>
      <p:sp>
        <p:nvSpPr>
          <p:cNvPr id="17" name="Text 11">
            <a:extLst>
              <a:ext uri="{FF2B5EF4-FFF2-40B4-BE49-F238E27FC236}">
                <a16:creationId xmlns:a16="http://schemas.microsoft.com/office/drawing/2014/main" id="{A83BACCF-D4D3-4B1B-9C2D-DB779869DD1E}"/>
              </a:ext>
            </a:extLst>
          </p:cNvPr>
          <p:cNvSpPr/>
          <p:nvPr/>
        </p:nvSpPr>
        <p:spPr>
          <a:xfrm>
            <a:off x="8248890" y="3842566"/>
            <a:ext cx="1999536" cy="249793"/>
          </a:xfrm>
          <a:prstGeom prst="rect">
            <a:avLst/>
          </a:prstGeom>
          <a:noFill/>
          <a:ln/>
        </p:spPr>
        <p:txBody>
          <a:bodyPr wrap="none" lIns="0" tIns="0" rIns="0" bIns="0" rtlCol="0" anchor="t"/>
          <a:lstStyle/>
          <a:p>
            <a:pPr algn="ctr">
              <a:lnSpc>
                <a:spcPts val="1950"/>
              </a:lnSpc>
              <a:defRPr/>
            </a:pPr>
            <a:r>
              <a:rPr lang="hy-AM" sz="14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Տավարի լյարդ </a:t>
            </a:r>
            <a:r>
              <a:rPr lang="en-US" sz="1400"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r>
              <a:rPr lang="hy-AM" sz="1400" dirty="0">
                <a:solidFill>
                  <a:srgbClr val="F4EEDC"/>
                </a:solidFill>
                <a:latin typeface="Times New Roman" panose="02020603050405020304" pitchFamily="18" charset="0"/>
                <a:ea typeface="Libre Baskerville Bold" pitchFamily="34" charset="-122"/>
                <a:cs typeface="Times New Roman" panose="02020603050405020304" pitchFamily="18" charset="0"/>
              </a:rPr>
              <a:t>տապակած</a:t>
            </a:r>
            <a:r>
              <a:rPr lang="en-US" sz="1400"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endParaRPr lang="en-US" sz="1400" dirty="0">
              <a:solidFill>
                <a:prstClr val="black"/>
              </a:solidFill>
              <a:latin typeface="Times New Roman" panose="02020603050405020304" pitchFamily="18" charset="0"/>
              <a:cs typeface="Times New Roman" panose="02020603050405020304" pitchFamily="18" charset="0"/>
            </a:endParaRPr>
          </a:p>
        </p:txBody>
      </p:sp>
      <p:sp>
        <p:nvSpPr>
          <p:cNvPr id="19" name="Text 1">
            <a:extLst>
              <a:ext uri="{FF2B5EF4-FFF2-40B4-BE49-F238E27FC236}">
                <a16:creationId xmlns:a16="http://schemas.microsoft.com/office/drawing/2014/main" id="{DB107C8A-6AD5-43CD-AEF4-7C38F1798572}"/>
              </a:ext>
            </a:extLst>
          </p:cNvPr>
          <p:cNvSpPr/>
          <p:nvPr/>
        </p:nvSpPr>
        <p:spPr>
          <a:xfrm>
            <a:off x="4877396" y="1066800"/>
            <a:ext cx="2514005" cy="527804"/>
          </a:xfrm>
          <a:prstGeom prst="rect">
            <a:avLst/>
          </a:prstGeom>
          <a:noFill/>
          <a:ln/>
        </p:spPr>
        <p:txBody>
          <a:bodyPr wrap="none" lIns="0" tIns="0" rIns="0" bIns="0" rtlCol="0" anchor="t"/>
          <a:lstStyle/>
          <a:p>
            <a:pPr algn="ctr">
              <a:lnSpc>
                <a:spcPts val="4150"/>
              </a:lnSpc>
              <a:defRPr/>
            </a:pP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125</a:t>
            </a: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0" name="Text 4">
            <a:extLst>
              <a:ext uri="{FF2B5EF4-FFF2-40B4-BE49-F238E27FC236}">
                <a16:creationId xmlns:a16="http://schemas.microsoft.com/office/drawing/2014/main" id="{FB9A3689-C3F1-4BD4-A8DE-F7256DBBCB61}"/>
              </a:ext>
            </a:extLst>
          </p:cNvPr>
          <p:cNvSpPr/>
          <p:nvPr/>
        </p:nvSpPr>
        <p:spPr>
          <a:xfrm>
            <a:off x="8363311" y="1079619"/>
            <a:ext cx="1865827" cy="527804"/>
          </a:xfrm>
          <a:prstGeom prst="rect">
            <a:avLst/>
          </a:prstGeom>
          <a:noFill/>
          <a:ln/>
        </p:spPr>
        <p:txBody>
          <a:bodyPr wrap="none" lIns="0" tIns="0" rIns="0" bIns="0" rtlCol="0" anchor="t"/>
          <a:lstStyle/>
          <a:p>
            <a:pPr algn="ctr">
              <a:lnSpc>
                <a:spcPts val="4150"/>
              </a:lnSpc>
              <a:defRPr/>
            </a:pP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64</a:t>
            </a: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1" name="Text 7">
            <a:extLst>
              <a:ext uri="{FF2B5EF4-FFF2-40B4-BE49-F238E27FC236}">
                <a16:creationId xmlns:a16="http://schemas.microsoft.com/office/drawing/2014/main" id="{C083A4A3-72CC-4598-87FF-5F66D9FF555E}"/>
              </a:ext>
            </a:extLst>
          </p:cNvPr>
          <p:cNvSpPr/>
          <p:nvPr/>
        </p:nvSpPr>
        <p:spPr>
          <a:xfrm>
            <a:off x="5266908" y="3329367"/>
            <a:ext cx="1809035" cy="527804"/>
          </a:xfrm>
          <a:prstGeom prst="rect">
            <a:avLst/>
          </a:prstGeom>
          <a:noFill/>
          <a:ln/>
        </p:spPr>
        <p:txBody>
          <a:bodyPr wrap="none" lIns="0" tIns="0" rIns="0" bIns="0" rtlCol="0" anchor="t"/>
          <a:lstStyle/>
          <a:p>
            <a:pPr algn="ctr">
              <a:lnSpc>
                <a:spcPts val="4150"/>
              </a:lnSpc>
              <a:defRPr/>
            </a:pP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4</a:t>
            </a: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3</a:t>
            </a:r>
            <a:endParaRPr lang="en-US" sz="2400" dirty="0">
              <a:solidFill>
                <a:prstClr val="black"/>
              </a:solidFill>
              <a:latin typeface="Times New Roman" panose="02020603050405020304" pitchFamily="18" charset="0"/>
              <a:cs typeface="Times New Roman" panose="02020603050405020304" pitchFamily="18" charset="0"/>
            </a:endParaRPr>
          </a:p>
        </p:txBody>
      </p:sp>
      <p:sp>
        <p:nvSpPr>
          <p:cNvPr id="22" name="Text 10">
            <a:extLst>
              <a:ext uri="{FF2B5EF4-FFF2-40B4-BE49-F238E27FC236}">
                <a16:creationId xmlns:a16="http://schemas.microsoft.com/office/drawing/2014/main" id="{EB356EB2-C26B-4878-80F9-E61FAB730CED}"/>
              </a:ext>
            </a:extLst>
          </p:cNvPr>
          <p:cNvSpPr/>
          <p:nvPr/>
        </p:nvSpPr>
        <p:spPr>
          <a:xfrm>
            <a:off x="8534400" y="3310212"/>
            <a:ext cx="1448955" cy="527804"/>
          </a:xfrm>
          <a:prstGeom prst="rect">
            <a:avLst/>
          </a:prstGeom>
          <a:noFill/>
          <a:ln/>
        </p:spPr>
        <p:txBody>
          <a:bodyPr wrap="none" lIns="0" tIns="0" rIns="0" bIns="0" rtlCol="0" anchor="t"/>
          <a:lstStyle/>
          <a:p>
            <a:pPr algn="ctr">
              <a:lnSpc>
                <a:spcPts val="4150"/>
              </a:lnSpc>
              <a:defRPr/>
            </a:pPr>
            <a:r>
              <a:rPr lang="hy-AM"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3</a:t>
            </a:r>
            <a:r>
              <a:rPr lang="en-US" sz="28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8</a:t>
            </a:r>
            <a:endParaRPr lang="en-US" sz="2400" dirty="0">
              <a:solidFill>
                <a:prstClr val="black"/>
              </a:solidFill>
              <a:latin typeface="Times New Roman" panose="02020603050405020304" pitchFamily="18" charset="0"/>
              <a:cs typeface="Times New Roman" panose="02020603050405020304" pitchFamily="18" charset="0"/>
            </a:endParaRPr>
          </a:p>
        </p:txBody>
      </p:sp>
      <p:cxnSp>
        <p:nvCxnSpPr>
          <p:cNvPr id="24" name="Straight Connector 23">
            <a:extLst>
              <a:ext uri="{FF2B5EF4-FFF2-40B4-BE49-F238E27FC236}">
                <a16:creationId xmlns:a16="http://schemas.microsoft.com/office/drawing/2014/main" id="{FD315C14-7C19-4BB4-B207-787A3B415769}"/>
              </a:ext>
            </a:extLst>
          </p:cNvPr>
          <p:cNvCxnSpPr>
            <a:cxnSpLocks/>
          </p:cNvCxnSpPr>
          <p:nvPr/>
        </p:nvCxnSpPr>
        <p:spPr>
          <a:xfrm>
            <a:off x="5880651" y="5410200"/>
            <a:ext cx="3967934" cy="0"/>
          </a:xfrm>
          <a:prstGeom prst="line">
            <a:avLst/>
          </a:prstGeom>
        </p:spPr>
        <p:style>
          <a:lnRef idx="1">
            <a:schemeClr val="accent3"/>
          </a:lnRef>
          <a:fillRef idx="0">
            <a:schemeClr val="accent3"/>
          </a:fillRef>
          <a:effectRef idx="0">
            <a:schemeClr val="accent3"/>
          </a:effectRef>
          <a:fontRef idx="minor">
            <a:schemeClr val="tx1"/>
          </a:fontRef>
        </p:style>
      </p:cxnSp>
      <p:pic>
        <p:nvPicPr>
          <p:cNvPr id="25" name="Image 0" descr="preencoded.png">
            <a:extLst>
              <a:ext uri="{FF2B5EF4-FFF2-40B4-BE49-F238E27FC236}">
                <a16:creationId xmlns:a16="http://schemas.microsoft.com/office/drawing/2014/main" id="{10700AD4-F394-46CB-A90D-B2DA3235EF93}"/>
              </a:ext>
            </a:extLst>
          </p:cNvPr>
          <p:cNvPicPr>
            <a:picLocks noChangeAspect="1"/>
          </p:cNvPicPr>
          <p:nvPr/>
        </p:nvPicPr>
        <p:blipFill rotWithShape="1">
          <a:blip r:embed="rId2"/>
          <a:srcRect l="13447" t="2771" r="30649" b="13895"/>
          <a:stretch/>
        </p:blipFill>
        <p:spPr>
          <a:xfrm>
            <a:off x="1523768" y="0"/>
            <a:ext cx="3067164" cy="6858000"/>
          </a:xfrm>
          <a:prstGeom prst="rect">
            <a:avLst/>
          </a:prstGeom>
        </p:spPr>
      </p:pic>
      <p:pic>
        <p:nvPicPr>
          <p:cNvPr id="3074" name="Picture 2" descr="Տժվժիկ /տավարի սիրտ-թոք/ մին․ 3 բաժին/ (1 բաժ․)">
            <a:extLst>
              <a:ext uri="{FF2B5EF4-FFF2-40B4-BE49-F238E27FC236}">
                <a16:creationId xmlns:a16="http://schemas.microsoft.com/office/drawing/2014/main" id="{A3B126F2-E843-4A0E-9F44-38908694622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22881" y="1956471"/>
            <a:ext cx="2267566" cy="121960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Ռանչո Սուջուխ 1կգ">
            <a:extLst>
              <a:ext uri="{FF2B5EF4-FFF2-40B4-BE49-F238E27FC236}">
                <a16:creationId xmlns:a16="http://schemas.microsoft.com/office/drawing/2014/main" id="{DBE2DAB5-CE9F-4795-AD01-8E7C9647EB8A}"/>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27577" t="735" r="-3188" b="13606"/>
          <a:stretch/>
        </p:blipFill>
        <p:spPr bwMode="auto">
          <a:xfrm>
            <a:off x="9296224" y="1796910"/>
            <a:ext cx="1422533" cy="120249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Unlocking Armenian Basturma's Legacy | Flavors &amp; Traditions">
            <a:extLst>
              <a:ext uri="{FF2B5EF4-FFF2-40B4-BE49-F238E27FC236}">
                <a16:creationId xmlns:a16="http://schemas.microsoft.com/office/drawing/2014/main" id="{E1384A24-5AEC-4B02-BE89-06D218EE31EB}"/>
              </a:ext>
            </a:extLst>
          </p:cNvPr>
          <p:cNvPicPr>
            <a:picLocks noChangeAspect="1" noChangeArrowheads="1"/>
          </p:cNvPicPr>
          <p:nvPr/>
        </p:nvPicPr>
        <p:blipFill>
          <a:blip r:embed="rId6" cstate="print">
            <a:extLst>
              <a:ext uri="{BEBA8EAE-BF5A-486C-A8C5-ECC9F3942E4B}">
                <a14:imgProps xmlns:a14="http://schemas.microsoft.com/office/drawing/2010/main">
                  <a14:imgLayer r:embed="rId7">
                    <a14:imgEffect>
                      <a14:backgroundRemoval t="10000" b="90000" l="9600" r="91600">
                        <a14:foregroundMark x1="9600" y1="54167" x2="9600" y2="54167"/>
                        <a14:foregroundMark x1="91600" y1="80333" x2="91600" y2="80333"/>
                      </a14:backgroundRemoval>
                    </a14:imgEffect>
                  </a14:imgLayer>
                </a14:imgProps>
              </a:ext>
              <a:ext uri="{28A0092B-C50C-407E-A947-70E740481C1C}">
                <a14:useLocalDpi xmlns:a14="http://schemas.microsoft.com/office/drawing/2010/main" val="0"/>
              </a:ext>
            </a:extLst>
          </a:blip>
          <a:srcRect/>
          <a:stretch>
            <a:fillRect/>
          </a:stretch>
        </p:blipFill>
        <p:spPr bwMode="auto">
          <a:xfrm rot="944172">
            <a:off x="7881200" y="2050531"/>
            <a:ext cx="1851445" cy="1110867"/>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Beef Steak Png Isolated On Transparent Background High Resolution PNG  Images | PNG Free Download - Pikbest">
            <a:extLst>
              <a:ext uri="{FF2B5EF4-FFF2-40B4-BE49-F238E27FC236}">
                <a16:creationId xmlns:a16="http://schemas.microsoft.com/office/drawing/2014/main" id="{F95FCBB8-225C-4F3D-9EF7-05A3D856DFE7}"/>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364834" y="4239996"/>
            <a:ext cx="1812500" cy="1019531"/>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Beef liver kebda isolated on transparent background | Premium AI-generated  PSD">
            <a:extLst>
              <a:ext uri="{FF2B5EF4-FFF2-40B4-BE49-F238E27FC236}">
                <a16:creationId xmlns:a16="http://schemas.microsoft.com/office/drawing/2014/main" id="{BDDDA47A-8093-4DD0-8F32-BC11CCE0CD18}"/>
              </a:ext>
            </a:extLst>
          </p:cNvPr>
          <p:cNvPicPr>
            <a:picLocks noChangeAspect="1" noChangeArrowheads="1"/>
          </p:cNvPicPr>
          <p:nvPr/>
        </p:nvPicPr>
        <p:blipFill>
          <a:blip r:embed="rId9" cstate="print">
            <a:extLst>
              <a:ext uri="{BEBA8EAE-BF5A-486C-A8C5-ECC9F3942E4B}">
                <a14:imgProps xmlns:a14="http://schemas.microsoft.com/office/drawing/2010/main">
                  <a14:imgLayer r:embed="rId10">
                    <a14:imgEffect>
                      <a14:backgroundRemoval t="6389" b="90833" l="5278" r="95556">
                        <a14:foregroundMark x1="8611" y1="41944" x2="8611" y2="41944"/>
                        <a14:foregroundMark x1="5833" y1="63333" x2="5833" y2="63333"/>
                        <a14:foregroundMark x1="6389" y1="43889" x2="6389" y2="43889"/>
                        <a14:foregroundMark x1="43333" y1="7222" x2="43333" y2="7222"/>
                        <a14:foregroundMark x1="49722" y1="6389" x2="49722" y2="6389"/>
                        <a14:foregroundMark x1="91667" y1="38889" x2="91667" y2="38889"/>
                        <a14:foregroundMark x1="95556" y1="56389" x2="95556" y2="56389"/>
                        <a14:foregroundMark x1="58611" y1="91111" x2="58611" y2="91111"/>
                        <a14:foregroundMark x1="5278" y1="45833" x2="5278" y2="45833"/>
                      </a14:backgroundRemoval>
                    </a14:imgEffect>
                  </a14:imgLayer>
                </a14:imgProps>
              </a:ext>
              <a:ext uri="{28A0092B-C50C-407E-A947-70E740481C1C}">
                <a14:useLocalDpi xmlns:a14="http://schemas.microsoft.com/office/drawing/2010/main" val="0"/>
              </a:ext>
            </a:extLst>
          </a:blip>
          <a:srcRect/>
          <a:stretch>
            <a:fillRect/>
          </a:stretch>
        </p:blipFill>
        <p:spPr bwMode="auto">
          <a:xfrm>
            <a:off x="9409325" y="4092238"/>
            <a:ext cx="1074176" cy="1074176"/>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A piece of raw beef liver PNG | SimilarPNG">
            <a:extLst>
              <a:ext uri="{FF2B5EF4-FFF2-40B4-BE49-F238E27FC236}">
                <a16:creationId xmlns:a16="http://schemas.microsoft.com/office/drawing/2014/main" id="{19A3729A-FCD1-4614-8FFA-4EC6C05DF78E}"/>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8030750" y="4352531"/>
            <a:ext cx="1426014" cy="79445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3523FDE7-5453-4D8D-B9DA-2DDE89396DE2}"/>
              </a:ext>
            </a:extLst>
          </p:cNvPr>
          <p:cNvPicPr>
            <a:picLocks noChangeAspect="1"/>
          </p:cNvPicPr>
          <p:nvPr/>
        </p:nvPicPr>
        <p:blipFill>
          <a:blip r:embed="rId12" cstate="print">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rot="4380689">
            <a:off x="4607317" y="5332696"/>
            <a:ext cx="720903" cy="610122"/>
          </a:xfrm>
          <a:prstGeom prst="rect">
            <a:avLst/>
          </a:prstGeom>
        </p:spPr>
      </p:pic>
      <p:pic>
        <p:nvPicPr>
          <p:cNvPr id="18" name="Picture 17">
            <a:extLst>
              <a:ext uri="{FF2B5EF4-FFF2-40B4-BE49-F238E27FC236}">
                <a16:creationId xmlns:a16="http://schemas.microsoft.com/office/drawing/2014/main" id="{5000E688-635D-4956-A387-ACF05BBAABF3}"/>
              </a:ext>
            </a:extLst>
          </p:cNvPr>
          <p:cNvPicPr>
            <a:picLocks noChangeAspect="1"/>
          </p:cNvPicPr>
          <p:nvPr/>
        </p:nvPicPr>
        <p:blipFill>
          <a:blip r:embed="rId14" cstate="print">
            <a:extLst>
              <a:ext uri="{BEBA8EAE-BF5A-486C-A8C5-ECC9F3942E4B}">
                <a14:imgProps xmlns:a14="http://schemas.microsoft.com/office/drawing/2010/main">
                  <a14:imgLayer r:embed="rId15">
                    <a14:imgEffect>
                      <a14:backgroundRemoval t="4211" b="91579" l="7667" r="94667">
                        <a14:foregroundMark x1="24333" y1="23860" x2="24333" y2="23860"/>
                        <a14:foregroundMark x1="57333" y1="91579" x2="57333" y2="91579"/>
                        <a14:foregroundMark x1="90333" y1="71930" x2="90333" y2="71930"/>
                        <a14:foregroundMark x1="94667" y1="73684" x2="94667" y2="73684"/>
                        <a14:foregroundMark x1="67667" y1="9123" x2="67667" y2="9123"/>
                        <a14:foregroundMark x1="59667" y1="8772" x2="59667" y2="8772"/>
                        <a14:foregroundMark x1="66667" y1="4561" x2="66667" y2="4561"/>
                        <a14:foregroundMark x1="52000" y1="89825" x2="52000" y2="89825"/>
                        <a14:foregroundMark x1="26333" y1="26316" x2="26333" y2="26316"/>
                        <a14:foregroundMark x1="7667" y1="66316" x2="7667" y2="66316"/>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16"/>
              </a:ext>
            </a:extLst>
          </a:blip>
          <a:stretch>
            <a:fillRect/>
          </a:stretch>
        </p:blipFill>
        <p:spPr>
          <a:xfrm>
            <a:off x="9601201" y="5941087"/>
            <a:ext cx="1037367" cy="985499"/>
          </a:xfrm>
          <a:prstGeom prst="rect">
            <a:avLst/>
          </a:prstGeom>
        </p:spPr>
      </p:pic>
      <p:sp>
        <p:nvSpPr>
          <p:cNvPr id="35" name="TextBox 34">
            <a:extLst>
              <a:ext uri="{FF2B5EF4-FFF2-40B4-BE49-F238E27FC236}">
                <a16:creationId xmlns:a16="http://schemas.microsoft.com/office/drawing/2014/main" id="{0FC1CD07-FCDD-4935-BC53-A09830624046}"/>
              </a:ext>
            </a:extLst>
          </p:cNvPr>
          <p:cNvSpPr txBox="1"/>
          <p:nvPr/>
        </p:nvSpPr>
        <p:spPr>
          <a:xfrm>
            <a:off x="5193408" y="6061201"/>
            <a:ext cx="4789947" cy="538417"/>
          </a:xfrm>
          <a:prstGeom prst="rect">
            <a:avLst/>
          </a:prstGeom>
          <a:noFill/>
        </p:spPr>
        <p:txBody>
          <a:bodyPr wrap="square">
            <a:spAutoFit/>
          </a:bodyPr>
          <a:lstStyle/>
          <a:p>
            <a:pPr>
              <a:lnSpc>
                <a:spcPts val="1800"/>
              </a:lnSpc>
            </a:pPr>
            <a:r>
              <a:rPr lang="hy-AM" sz="1400" b="1" dirty="0">
                <a:solidFill>
                  <a:srgbClr val="F8A97D"/>
                </a:solidFill>
                <a:latin typeface="Times New Roman" panose="02020603050405020304" pitchFamily="18" charset="0"/>
                <a:ea typeface="Libre Baskerville" pitchFamily="34" charset="-122"/>
                <a:cs typeface="Times New Roman" panose="02020603050405020304" pitchFamily="18" charset="0"/>
              </a:rPr>
              <a:t>Կաթնամթերք</a:t>
            </a:r>
            <a:r>
              <a:rPr lang="en-US" sz="1400" b="1" dirty="0" err="1">
                <a:solidFill>
                  <a:srgbClr val="F8A97D"/>
                </a:solidFill>
                <a:latin typeface="Times New Roman" panose="02020603050405020304" pitchFamily="18" charset="0"/>
                <a:ea typeface="Libre Baskerville" pitchFamily="34" charset="-122"/>
                <a:cs typeface="Times New Roman" panose="02020603050405020304" pitchFamily="18" charset="0"/>
              </a:rPr>
              <a:t>ում</a:t>
            </a:r>
            <a:r>
              <a:rPr lang="en-US" sz="1400"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sz="1400" b="1" dirty="0" err="1">
                <a:solidFill>
                  <a:srgbClr val="F8A97D"/>
                </a:solidFill>
                <a:latin typeface="Times New Roman" panose="02020603050405020304" pitchFamily="18" charset="0"/>
                <a:ea typeface="Libre Baskerville" pitchFamily="34" charset="-122"/>
                <a:cs typeface="Times New Roman" panose="02020603050405020304" pitchFamily="18" charset="0"/>
              </a:rPr>
              <a:t>երկաթի</a:t>
            </a:r>
            <a:r>
              <a:rPr lang="en-US" sz="1400"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sz="1400" b="1" dirty="0" err="1">
                <a:solidFill>
                  <a:srgbClr val="F8A97D"/>
                </a:solidFill>
                <a:latin typeface="Times New Roman" panose="02020603050405020304" pitchFamily="18" charset="0"/>
                <a:ea typeface="Libre Baskerville" pitchFamily="34" charset="-122"/>
                <a:cs typeface="Times New Roman" panose="02020603050405020304" pitchFamily="18" charset="0"/>
              </a:rPr>
              <a:t>պարունակությունները</a:t>
            </a:r>
            <a:r>
              <a:rPr lang="en-US" sz="1400"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sz="1400" b="1" dirty="0" err="1">
                <a:solidFill>
                  <a:srgbClr val="F8A97D"/>
                </a:solidFill>
                <a:latin typeface="Times New Roman" panose="02020603050405020304" pitchFamily="18" charset="0"/>
                <a:ea typeface="Libre Baskerville" pitchFamily="34" charset="-122"/>
                <a:cs typeface="Times New Roman" panose="02020603050405020304" pitchFamily="18" charset="0"/>
              </a:rPr>
              <a:t>ցածր</a:t>
            </a:r>
            <a:r>
              <a:rPr lang="en-US" sz="1400"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sz="1400" b="1" dirty="0" err="1">
                <a:solidFill>
                  <a:srgbClr val="F8A97D"/>
                </a:solidFill>
                <a:latin typeface="Times New Roman" panose="02020603050405020304" pitchFamily="18" charset="0"/>
                <a:ea typeface="Libre Baskerville" pitchFamily="34" charset="-122"/>
                <a:cs typeface="Times New Roman" panose="02020603050405020304" pitchFamily="18" charset="0"/>
              </a:rPr>
              <a:t>են</a:t>
            </a:r>
            <a:r>
              <a:rPr lang="en-US" sz="1400"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sz="1400" dirty="0">
                <a:solidFill>
                  <a:srgbClr val="F8A97D"/>
                </a:solidFill>
                <a:latin typeface="Times New Roman" panose="02020603050405020304" pitchFamily="18" charset="0"/>
                <a:ea typeface="Libre Baskerville" pitchFamily="34" charset="-122"/>
                <a:cs typeface="Times New Roman" panose="02020603050405020304" pitchFamily="18" charset="0"/>
              </a:rPr>
              <a:t>(0.</a:t>
            </a:r>
            <a:r>
              <a:rPr lang="hy-AM" sz="1400" dirty="0">
                <a:solidFill>
                  <a:srgbClr val="F8A97D"/>
                </a:solidFill>
                <a:latin typeface="Times New Roman" panose="02020603050405020304" pitchFamily="18" charset="0"/>
                <a:ea typeface="Libre Baskerville" pitchFamily="34" charset="-122"/>
                <a:cs typeface="Times New Roman" panose="02020603050405020304" pitchFamily="18" charset="0"/>
              </a:rPr>
              <a:t>975</a:t>
            </a:r>
            <a:r>
              <a:rPr lang="en-US" sz="1400" dirty="0">
                <a:solidFill>
                  <a:srgbClr val="F8A97D"/>
                </a:solidFill>
                <a:latin typeface="Times New Roman" panose="02020603050405020304" pitchFamily="18" charset="0"/>
                <a:ea typeface="Libre Baskerville" pitchFamily="34" charset="-122"/>
                <a:cs typeface="Times New Roman" panose="02020603050405020304" pitchFamily="18" charset="0"/>
              </a:rPr>
              <a:t>-</a:t>
            </a:r>
            <a:r>
              <a:rPr lang="hy-AM" sz="1400" dirty="0">
                <a:solidFill>
                  <a:srgbClr val="F8A97D"/>
                </a:solidFill>
                <a:latin typeface="Times New Roman" panose="02020603050405020304" pitchFamily="18" charset="0"/>
                <a:ea typeface="Libre Baskerville" pitchFamily="34" charset="-122"/>
                <a:cs typeface="Times New Roman" panose="02020603050405020304" pitchFamily="18" charset="0"/>
              </a:rPr>
              <a:t>7․186</a:t>
            </a:r>
            <a:r>
              <a:rPr lang="en-US" sz="1400"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sz="1400" dirty="0" err="1">
                <a:solidFill>
                  <a:srgbClr val="F8A97D"/>
                </a:solidFill>
                <a:latin typeface="Times New Roman" panose="02020603050405020304" pitchFamily="18" charset="0"/>
                <a:ea typeface="Libre Baskerville" pitchFamily="34" charset="-122"/>
                <a:cs typeface="Times New Roman" panose="02020603050405020304" pitchFamily="18" charset="0"/>
              </a:rPr>
              <a:t>մգ</a:t>
            </a:r>
            <a:r>
              <a:rPr lang="en-US" sz="1400" dirty="0">
                <a:solidFill>
                  <a:srgbClr val="F8A97D"/>
                </a:solidFill>
                <a:latin typeface="Times New Roman" panose="02020603050405020304" pitchFamily="18" charset="0"/>
                <a:ea typeface="Libre Baskerville" pitchFamily="34" charset="-122"/>
                <a:cs typeface="Times New Roman" panose="02020603050405020304" pitchFamily="18" charset="0"/>
              </a:rPr>
              <a:t>/</a:t>
            </a:r>
            <a:r>
              <a:rPr lang="en-US" sz="1400" dirty="0" err="1">
                <a:solidFill>
                  <a:srgbClr val="F8A97D"/>
                </a:solidFill>
                <a:latin typeface="Times New Roman" panose="02020603050405020304" pitchFamily="18" charset="0"/>
                <a:ea typeface="Libre Baskerville" pitchFamily="34" charset="-122"/>
                <a:cs typeface="Times New Roman" panose="02020603050405020304" pitchFamily="18" charset="0"/>
              </a:rPr>
              <a:t>կգ</a:t>
            </a:r>
            <a:r>
              <a:rPr lang="en-US" sz="1400" dirty="0">
                <a:solidFill>
                  <a:srgbClr val="F8A97D"/>
                </a:solidFill>
                <a:latin typeface="Times New Roman" panose="02020603050405020304" pitchFamily="18" charset="0"/>
                <a:ea typeface="Libre Baskerville" pitchFamily="34" charset="-122"/>
                <a:cs typeface="Times New Roman" panose="02020603050405020304" pitchFamily="18" charset="0"/>
              </a:rPr>
              <a:t>)</a:t>
            </a:r>
            <a:r>
              <a:rPr lang="hy-AM" sz="1400" dirty="0">
                <a:solidFill>
                  <a:srgbClr val="F8A97D"/>
                </a:solidFill>
                <a:latin typeface="Times New Roman" panose="02020603050405020304" pitchFamily="18" charset="0"/>
                <a:ea typeface="Libre Baskerville" pitchFamily="34" charset="-122"/>
                <a:cs typeface="Times New Roman" panose="02020603050405020304" pitchFamily="18" charset="0"/>
              </a:rPr>
              <a:t>։ </a:t>
            </a:r>
          </a:p>
        </p:txBody>
      </p:sp>
    </p:spTree>
    <p:extLst>
      <p:ext uri="{BB962C8B-B14F-4D97-AF65-F5344CB8AC3E}">
        <p14:creationId xmlns:p14="http://schemas.microsoft.com/office/powerpoint/2010/main" val="128394395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Text 0">
            <a:extLst>
              <a:ext uri="{FF2B5EF4-FFF2-40B4-BE49-F238E27FC236}">
                <a16:creationId xmlns:a16="http://schemas.microsoft.com/office/drawing/2014/main" id="{CAA7FF84-F5B6-4007-B0BA-0E3019CF415A}"/>
              </a:ext>
            </a:extLst>
          </p:cNvPr>
          <p:cNvSpPr/>
          <p:nvPr/>
        </p:nvSpPr>
        <p:spPr>
          <a:xfrm>
            <a:off x="1962697" y="762001"/>
            <a:ext cx="8113744" cy="1240155"/>
          </a:xfrm>
          <a:prstGeom prst="rect">
            <a:avLst/>
          </a:prstGeom>
          <a:noFill/>
          <a:ln/>
        </p:spPr>
        <p:txBody>
          <a:bodyPr wrap="square" lIns="0" tIns="0" rIns="0" bIns="0" rtlCol="0" anchor="t"/>
          <a:lstStyle/>
          <a:p>
            <a:pPr>
              <a:lnSpc>
                <a:spcPts val="4850"/>
              </a:lnSpc>
              <a:defRPr/>
            </a:pPr>
            <a:r>
              <a:rPr lang="hy-AM"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Բուսական ծագման մթերք</a:t>
            </a:r>
            <a:endParaRPr lang="en-US" sz="2200" dirty="0">
              <a:solidFill>
                <a:prstClr val="black"/>
              </a:solidFill>
              <a:latin typeface="Times New Roman" panose="02020603050405020304" pitchFamily="18" charset="0"/>
              <a:cs typeface="Times New Roman" panose="02020603050405020304" pitchFamily="18" charset="0"/>
            </a:endParaRPr>
          </a:p>
        </p:txBody>
      </p:sp>
      <p:sp>
        <p:nvSpPr>
          <p:cNvPr id="12" name="Text 0">
            <a:extLst>
              <a:ext uri="{FF2B5EF4-FFF2-40B4-BE49-F238E27FC236}">
                <a16:creationId xmlns:a16="http://schemas.microsoft.com/office/drawing/2014/main" id="{B95AAFE5-C82E-4BC6-9ED2-5BBACAF80B7C}"/>
              </a:ext>
            </a:extLst>
          </p:cNvPr>
          <p:cNvSpPr/>
          <p:nvPr/>
        </p:nvSpPr>
        <p:spPr>
          <a:xfrm>
            <a:off x="1981200" y="-165801"/>
            <a:ext cx="8113744" cy="1240155"/>
          </a:xfrm>
          <a:prstGeom prst="rect">
            <a:avLst/>
          </a:prstGeom>
          <a:noFill/>
          <a:ln/>
        </p:spPr>
        <p:txBody>
          <a:bodyPr wrap="square" lIns="0" tIns="0" rIns="0" bIns="0" rtlCol="0" anchor="t"/>
          <a:lstStyle/>
          <a:p>
            <a:pPr>
              <a:lnSpc>
                <a:spcPts val="4850"/>
              </a:lnSpc>
              <a:defRPr/>
            </a:pPr>
            <a:r>
              <a:rPr lang="en-US"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Fe</a:t>
            </a:r>
            <a:r>
              <a:rPr lang="hy-AM"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հարուստ մթերքների տասնյակ </a:t>
            </a:r>
            <a:r>
              <a:rPr lang="en-US"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r>
              <a:rPr lang="hy-AM"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մգ/կգ</a:t>
            </a:r>
            <a:r>
              <a:rPr lang="en-US"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p>
        </p:txBody>
      </p:sp>
      <p:sp>
        <p:nvSpPr>
          <p:cNvPr id="14" name="Text 0">
            <a:extLst>
              <a:ext uri="{FF2B5EF4-FFF2-40B4-BE49-F238E27FC236}">
                <a16:creationId xmlns:a16="http://schemas.microsoft.com/office/drawing/2014/main" id="{29A77C4D-7339-447A-835C-DCEBE7983DB1}"/>
              </a:ext>
            </a:extLst>
          </p:cNvPr>
          <p:cNvSpPr/>
          <p:nvPr/>
        </p:nvSpPr>
        <p:spPr>
          <a:xfrm>
            <a:off x="6477000" y="778384"/>
            <a:ext cx="8113744" cy="1240155"/>
          </a:xfrm>
          <a:prstGeom prst="rect">
            <a:avLst/>
          </a:prstGeom>
          <a:noFill/>
          <a:ln/>
        </p:spPr>
        <p:txBody>
          <a:bodyPr wrap="square" lIns="0" tIns="0" rIns="0" bIns="0" rtlCol="0" anchor="t"/>
          <a:lstStyle/>
          <a:p>
            <a:pPr>
              <a:lnSpc>
                <a:spcPts val="4850"/>
              </a:lnSpc>
              <a:defRPr/>
            </a:pPr>
            <a:r>
              <a:rPr lang="hy-AM"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Կենդանական ծագման մթերք</a:t>
            </a:r>
            <a:endParaRPr lang="en-US" sz="2200" dirty="0">
              <a:solidFill>
                <a:prstClr val="black"/>
              </a:solidFill>
              <a:latin typeface="Times New Roman" panose="02020603050405020304" pitchFamily="18" charset="0"/>
              <a:cs typeface="Times New Roman" panose="02020603050405020304" pitchFamily="18" charset="0"/>
            </a:endParaRPr>
          </a:p>
        </p:txBody>
      </p:sp>
      <p:sp>
        <p:nvSpPr>
          <p:cNvPr id="15" name="Text 3">
            <a:extLst>
              <a:ext uri="{FF2B5EF4-FFF2-40B4-BE49-F238E27FC236}">
                <a16:creationId xmlns:a16="http://schemas.microsoft.com/office/drawing/2014/main" id="{8E6A08CE-DAB3-414B-816C-1F07F7E9519D}"/>
              </a:ext>
            </a:extLst>
          </p:cNvPr>
          <p:cNvSpPr/>
          <p:nvPr/>
        </p:nvSpPr>
        <p:spPr>
          <a:xfrm>
            <a:off x="1981200" y="1746232"/>
            <a:ext cx="3395870" cy="3342861"/>
          </a:xfrm>
          <a:prstGeom prst="rect">
            <a:avLst/>
          </a:prstGeom>
          <a:solidFill>
            <a:srgbClr val="B65F11"/>
          </a:solidFill>
          <a:ln/>
        </p:spPr>
        <p:txBody>
          <a:bodyPr wrap="square" lIns="0" tIns="0" rIns="0" bIns="0" rtlCol="0" anchor="t"/>
          <a:lstStyle/>
          <a:p>
            <a:pPr marL="342900" indent="-342900">
              <a:lnSpc>
                <a:spcPts val="2500"/>
              </a:lnSpc>
              <a:buSzPct val="100000"/>
              <a:buFont typeface="+mj-lt"/>
              <a:buAutoNum type="arabicPeriod"/>
            </a:pPr>
            <a:r>
              <a:rPr lang="en-US" sz="2000" dirty="0" err="1">
                <a:solidFill>
                  <a:prstClr val="white"/>
                </a:solidFill>
                <a:latin typeface="Times New Roman" panose="02020603050405020304" pitchFamily="18" charset="0"/>
                <a:ea typeface="Libre Baskerville" pitchFamily="34" charset="-122"/>
                <a:cs typeface="Times New Roman" panose="02020603050405020304" pitchFamily="18" charset="0"/>
              </a:rPr>
              <a:t>Չոր</a:t>
            </a:r>
            <a:r>
              <a:rPr lang="hy-AM" sz="2000" dirty="0">
                <a:solidFill>
                  <a:prstClr val="white"/>
                </a:solidFill>
                <a:latin typeface="Times New Roman" panose="02020603050405020304" pitchFamily="18" charset="0"/>
                <a:ea typeface="Libre Baskerville" pitchFamily="34" charset="-122"/>
                <a:cs typeface="Times New Roman" panose="02020603050405020304" pitchFamily="18" charset="0"/>
              </a:rPr>
              <a:t>ացրած</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2000" dirty="0" err="1">
                <a:solidFill>
                  <a:prstClr val="white"/>
                </a:solidFill>
                <a:latin typeface="Times New Roman" panose="02020603050405020304" pitchFamily="18" charset="0"/>
                <a:ea typeface="Libre Baskerville" pitchFamily="34" charset="-122"/>
                <a:cs typeface="Times New Roman" panose="02020603050405020304" pitchFamily="18" charset="0"/>
              </a:rPr>
              <a:t>ռեհան</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prstClr val="white"/>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506.1</a:t>
            </a:r>
            <a:endParaRPr lang="en-US" sz="2000" dirty="0">
              <a:solidFill>
                <a:prstClr val="white"/>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2"/>
            </a:pP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Դառը </a:t>
            </a:r>
            <a:r>
              <a:rPr lang="en-US" sz="2000" dirty="0" err="1">
                <a:solidFill>
                  <a:prstClr val="white"/>
                </a:solidFill>
                <a:latin typeface="Times New Roman" panose="02020603050405020304" pitchFamily="18" charset="0"/>
                <a:ea typeface="Libre Baskerville" pitchFamily="34" charset="-122"/>
                <a:cs typeface="Times New Roman" panose="02020603050405020304" pitchFamily="18" charset="0"/>
              </a:rPr>
              <a:t>շոկոլադ</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prstClr val="white"/>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123.0</a:t>
            </a:r>
            <a:endParaRPr lang="en-US" sz="2000" dirty="0">
              <a:solidFill>
                <a:prstClr val="white"/>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3"/>
            </a:pP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Սև </a:t>
            </a:r>
            <a:r>
              <a:rPr lang="en-US" sz="2000" dirty="0" err="1">
                <a:solidFill>
                  <a:prstClr val="white"/>
                </a:solidFill>
                <a:latin typeface="Times New Roman" panose="02020603050405020304" pitchFamily="18" charset="0"/>
                <a:ea typeface="Libre Baskerville" pitchFamily="34" charset="-122"/>
                <a:cs typeface="Times New Roman" panose="02020603050405020304" pitchFamily="18" charset="0"/>
              </a:rPr>
              <a:t>պղպեղ</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prstClr val="white"/>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102.9</a:t>
            </a:r>
            <a:endParaRPr lang="en-US" sz="2000" dirty="0">
              <a:solidFill>
                <a:prstClr val="white"/>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4"/>
            </a:pPr>
            <a:r>
              <a:rPr lang="en-US" sz="2000" dirty="0" err="1">
                <a:solidFill>
                  <a:prstClr val="white"/>
                </a:solidFill>
                <a:latin typeface="Times New Roman" panose="02020603050405020304" pitchFamily="18" charset="0"/>
                <a:ea typeface="Libre Baskerville" pitchFamily="34" charset="-122"/>
                <a:cs typeface="Times New Roman" panose="02020603050405020304" pitchFamily="18" charset="0"/>
              </a:rPr>
              <a:t>Սալորաչիր</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prstClr val="white"/>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70.6</a:t>
            </a:r>
            <a:endParaRPr lang="en-US" sz="2000" dirty="0">
              <a:solidFill>
                <a:prstClr val="white"/>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5"/>
            </a:pPr>
            <a:r>
              <a:rPr lang="en-US" sz="2000" dirty="0" err="1">
                <a:solidFill>
                  <a:prstClr val="white"/>
                </a:solidFill>
                <a:latin typeface="Times New Roman" panose="02020603050405020304" pitchFamily="18" charset="0"/>
                <a:ea typeface="Libre Baskerville" pitchFamily="34" charset="-122"/>
                <a:cs typeface="Times New Roman" panose="02020603050405020304" pitchFamily="18" charset="0"/>
              </a:rPr>
              <a:t>Սամիթ</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prstClr val="white"/>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58.5</a:t>
            </a:r>
            <a:endParaRPr lang="en-US" sz="2000" dirty="0">
              <a:solidFill>
                <a:prstClr val="white"/>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6"/>
            </a:pP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Խառը </a:t>
            </a:r>
            <a:r>
              <a:rPr lang="en-US" sz="2000" dirty="0" err="1">
                <a:solidFill>
                  <a:prstClr val="white"/>
                </a:solidFill>
                <a:latin typeface="Times New Roman" panose="02020603050405020304" pitchFamily="18" charset="0"/>
                <a:ea typeface="Libre Baskerville" pitchFamily="34" charset="-122"/>
                <a:cs typeface="Times New Roman" panose="02020603050405020304" pitchFamily="18" charset="0"/>
              </a:rPr>
              <a:t>կանաչի</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prstClr val="white"/>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56.6</a:t>
            </a:r>
            <a:endParaRPr lang="en-US" sz="2000" dirty="0">
              <a:solidFill>
                <a:prstClr val="white"/>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7"/>
            </a:pPr>
            <a:r>
              <a:rPr lang="en-US" sz="2000" dirty="0" err="1">
                <a:solidFill>
                  <a:prstClr val="white"/>
                </a:solidFill>
                <a:latin typeface="Times New Roman" panose="02020603050405020304" pitchFamily="18" charset="0"/>
                <a:ea typeface="Libre Baskerville" pitchFamily="34" charset="-122"/>
                <a:cs typeface="Times New Roman" panose="02020603050405020304" pitchFamily="18" charset="0"/>
              </a:rPr>
              <a:t>Նուշ</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prstClr val="white"/>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51.1</a:t>
            </a:r>
            <a:endParaRPr lang="en-US" sz="2000" dirty="0">
              <a:solidFill>
                <a:prstClr val="white"/>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8"/>
            </a:pP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Արևածաղկի </a:t>
            </a:r>
            <a:r>
              <a:rPr lang="en-US" sz="2000" dirty="0" err="1">
                <a:solidFill>
                  <a:prstClr val="white"/>
                </a:solidFill>
                <a:latin typeface="Times New Roman" panose="02020603050405020304" pitchFamily="18" charset="0"/>
                <a:ea typeface="Libre Baskerville" pitchFamily="34" charset="-122"/>
                <a:cs typeface="Times New Roman" panose="02020603050405020304" pitchFamily="18" charset="0"/>
              </a:rPr>
              <a:t>սերմ</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prstClr val="white"/>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49.1</a:t>
            </a:r>
            <a:endParaRPr lang="en-US" sz="2000" dirty="0">
              <a:solidFill>
                <a:prstClr val="white"/>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9"/>
            </a:pPr>
            <a:r>
              <a:rPr lang="hy-AM" sz="2000" dirty="0">
                <a:solidFill>
                  <a:prstClr val="white"/>
                </a:solidFill>
                <a:latin typeface="Times New Roman" panose="02020603050405020304" pitchFamily="18" charset="0"/>
                <a:ea typeface="Libre Baskerville" pitchFamily="34" charset="-122"/>
                <a:cs typeface="Times New Roman" panose="02020603050405020304" pitchFamily="18" charset="0"/>
              </a:rPr>
              <a:t>Խ</a:t>
            </a:r>
            <a:r>
              <a:rPr lang="en-US" sz="2000" dirty="0" err="1">
                <a:solidFill>
                  <a:prstClr val="white"/>
                </a:solidFill>
                <a:latin typeface="Times New Roman" panose="02020603050405020304" pitchFamily="18" charset="0"/>
                <a:ea typeface="Libre Baskerville" pitchFamily="34" charset="-122"/>
                <a:cs typeface="Times New Roman" panose="02020603050405020304" pitchFamily="18" charset="0"/>
              </a:rPr>
              <a:t>աղողի</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2000" dirty="0" err="1">
                <a:solidFill>
                  <a:prstClr val="white"/>
                </a:solidFill>
                <a:latin typeface="Times New Roman" panose="02020603050405020304" pitchFamily="18" charset="0"/>
                <a:ea typeface="Libre Baskerville" pitchFamily="34" charset="-122"/>
                <a:cs typeface="Times New Roman" panose="02020603050405020304" pitchFamily="18" charset="0"/>
              </a:rPr>
              <a:t>տերև</a:t>
            </a:r>
            <a:r>
              <a:rPr lang="hy-AM" sz="20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47.0</a:t>
            </a:r>
            <a:endParaRPr lang="en-US" sz="2000" dirty="0">
              <a:solidFill>
                <a:prstClr val="white"/>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10"/>
            </a:pPr>
            <a:r>
              <a:rPr lang="en-US" sz="2000" dirty="0" err="1">
                <a:solidFill>
                  <a:prstClr val="white"/>
                </a:solidFill>
                <a:latin typeface="Times New Roman" panose="02020603050405020304" pitchFamily="18" charset="0"/>
                <a:ea typeface="Libre Baskerville" pitchFamily="34" charset="-122"/>
                <a:cs typeface="Times New Roman" panose="02020603050405020304" pitchFamily="18" charset="0"/>
              </a:rPr>
              <a:t>Համե</a:t>
            </a:r>
            <a:r>
              <a:rPr lang="hy-AM" sz="2000" dirty="0">
                <a:solidFill>
                  <a:prstClr val="white"/>
                </a:solidFill>
                <a:latin typeface="Times New Roman" panose="02020603050405020304" pitchFamily="18" charset="0"/>
                <a:ea typeface="Libre Baskerville" pitchFamily="34" charset="-122"/>
                <a:cs typeface="Times New Roman" panose="02020603050405020304" pitchFamily="18" charset="0"/>
              </a:rPr>
              <a:t>մ</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prstClr val="white"/>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prstClr val="white"/>
                </a:solidFill>
                <a:latin typeface="Times New Roman" panose="02020603050405020304" pitchFamily="18" charset="0"/>
                <a:ea typeface="Libre Baskerville" pitchFamily="34" charset="-122"/>
                <a:cs typeface="Times New Roman" panose="02020603050405020304" pitchFamily="18" charset="0"/>
              </a:rPr>
              <a:t> 45.4</a:t>
            </a:r>
            <a:endParaRPr lang="en-US" sz="2000" dirty="0">
              <a:solidFill>
                <a:prstClr val="white"/>
              </a:solidFill>
              <a:latin typeface="Times New Roman" panose="02020603050405020304" pitchFamily="18" charset="0"/>
              <a:cs typeface="Times New Roman" panose="02020603050405020304" pitchFamily="18" charset="0"/>
            </a:endParaRPr>
          </a:p>
        </p:txBody>
      </p:sp>
      <p:sp>
        <p:nvSpPr>
          <p:cNvPr id="16" name="Text 5">
            <a:extLst>
              <a:ext uri="{FF2B5EF4-FFF2-40B4-BE49-F238E27FC236}">
                <a16:creationId xmlns:a16="http://schemas.microsoft.com/office/drawing/2014/main" id="{6E06CA2D-E943-4953-819D-EB1C1CBE56DF}"/>
              </a:ext>
            </a:extLst>
          </p:cNvPr>
          <p:cNvSpPr/>
          <p:nvPr/>
        </p:nvSpPr>
        <p:spPr>
          <a:xfrm>
            <a:off x="6485022" y="3219508"/>
            <a:ext cx="3886200" cy="3342861"/>
          </a:xfrm>
          <a:prstGeom prst="rect">
            <a:avLst/>
          </a:prstGeom>
          <a:solidFill>
            <a:srgbClr val="804233"/>
          </a:solidFill>
          <a:ln/>
        </p:spPr>
        <p:txBody>
          <a:bodyPr wrap="square" lIns="0" tIns="0" rIns="0" bIns="0" rtlCol="0" anchor="t"/>
          <a:lstStyle/>
          <a:p>
            <a:pPr marL="342900" indent="-342900">
              <a:lnSpc>
                <a:spcPts val="2500"/>
              </a:lnSpc>
              <a:buSzPct val="100000"/>
              <a:buFont typeface="+mj-lt"/>
              <a:buAutoNum type="arabicPeriod"/>
            </a:pP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Ենթամթերք (տժվժիկ) </a:t>
            </a:r>
            <a:r>
              <a:rPr lang="hy-AM" sz="2000"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125.3</a:t>
            </a:r>
            <a:endParaRPr lang="en-US" sz="2000" dirty="0">
              <a:solidFill>
                <a:prstClr val="black"/>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2"/>
            </a:pPr>
            <a:r>
              <a:rPr lang="en-US" sz="2000" dirty="0" err="1">
                <a:solidFill>
                  <a:srgbClr val="F4EEDC"/>
                </a:solidFill>
                <a:latin typeface="Times New Roman" panose="02020603050405020304" pitchFamily="18" charset="0"/>
                <a:ea typeface="Libre Baskerville" pitchFamily="34" charset="-122"/>
                <a:cs typeface="Times New Roman" panose="02020603050405020304" pitchFamily="18" charset="0"/>
              </a:rPr>
              <a:t>Բաստուրմա</a:t>
            </a:r>
            <a:r>
              <a:rPr lang="hy-AM" sz="2000" dirty="0">
                <a:solidFill>
                  <a:srgbClr val="F4EEDC"/>
                </a:solidFill>
                <a:latin typeface="Times New Roman" panose="02020603050405020304" pitchFamily="18" charset="0"/>
                <a:ea typeface="Libre Baskerville" pitchFamily="34" charset="-122"/>
                <a:cs typeface="Times New Roman" panose="02020603050405020304" pitchFamily="18" charset="0"/>
              </a:rPr>
              <a:t> և ս</a:t>
            </a:r>
            <a:r>
              <a:rPr lang="en-US" sz="2000" dirty="0" err="1">
                <a:solidFill>
                  <a:srgbClr val="F4EEDC"/>
                </a:solidFill>
                <a:latin typeface="Times New Roman" panose="02020603050405020304" pitchFamily="18" charset="0"/>
                <a:ea typeface="Libre Baskerville" pitchFamily="34" charset="-122"/>
                <a:cs typeface="Times New Roman" panose="02020603050405020304" pitchFamily="18" charset="0"/>
              </a:rPr>
              <a:t>ուջուխ</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63.9</a:t>
            </a:r>
            <a:endParaRPr lang="en-US" sz="2000" dirty="0">
              <a:solidFill>
                <a:prstClr val="black"/>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3"/>
            </a:pP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Տավարի </a:t>
            </a:r>
            <a:r>
              <a:rPr lang="en-US" sz="2000" dirty="0" err="1">
                <a:solidFill>
                  <a:srgbClr val="F4EEDC"/>
                </a:solidFill>
                <a:latin typeface="Times New Roman" panose="02020603050405020304" pitchFamily="18" charset="0"/>
                <a:ea typeface="Libre Baskerville" pitchFamily="34" charset="-122"/>
                <a:cs typeface="Times New Roman" panose="02020603050405020304" pitchFamily="18" charset="0"/>
              </a:rPr>
              <a:t>միս</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42.7</a:t>
            </a:r>
            <a:endParaRPr lang="en-US" sz="2000" dirty="0">
              <a:solidFill>
                <a:prstClr val="black"/>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4"/>
            </a:pP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Տավարի </a:t>
            </a:r>
            <a:r>
              <a:rPr lang="en-US" sz="2000" dirty="0" err="1">
                <a:solidFill>
                  <a:srgbClr val="F4EEDC"/>
                </a:solidFill>
                <a:latin typeface="Times New Roman" panose="02020603050405020304" pitchFamily="18" charset="0"/>
                <a:ea typeface="Libre Baskerville" pitchFamily="34" charset="-122"/>
                <a:cs typeface="Times New Roman" panose="02020603050405020304" pitchFamily="18" charset="0"/>
              </a:rPr>
              <a:t>լյարդ</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38.1</a:t>
            </a:r>
            <a:endParaRPr lang="en-US" sz="2000" dirty="0">
              <a:solidFill>
                <a:prstClr val="black"/>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5"/>
            </a:pP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Կարկ. </a:t>
            </a:r>
            <a:r>
              <a:rPr lang="en-US" sz="2000" dirty="0" err="1">
                <a:solidFill>
                  <a:srgbClr val="F4EEDC"/>
                </a:solidFill>
                <a:latin typeface="Times New Roman" panose="02020603050405020304" pitchFamily="18" charset="0"/>
                <a:ea typeface="Libre Baskerville" pitchFamily="34" charset="-122"/>
                <a:cs typeface="Times New Roman" panose="02020603050405020304" pitchFamily="18" charset="0"/>
              </a:rPr>
              <a:t>նրբերշիկով</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28.1</a:t>
            </a:r>
            <a:endParaRPr lang="en-US" sz="2000" dirty="0">
              <a:solidFill>
                <a:prstClr val="black"/>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6"/>
            </a:pPr>
            <a:r>
              <a:rPr lang="en-US" sz="2000" dirty="0" err="1">
                <a:solidFill>
                  <a:srgbClr val="F4EEDC"/>
                </a:solidFill>
                <a:latin typeface="Times New Roman" panose="02020603050405020304" pitchFamily="18" charset="0"/>
                <a:ea typeface="Libre Baskerville" pitchFamily="34" charset="-122"/>
                <a:cs typeface="Times New Roman" panose="02020603050405020304" pitchFamily="18" charset="0"/>
              </a:rPr>
              <a:t>Ձվածեղ</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24.0</a:t>
            </a:r>
            <a:endParaRPr lang="en-US" sz="2000" dirty="0">
              <a:solidFill>
                <a:prstClr val="black"/>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7"/>
            </a:pPr>
            <a:r>
              <a:rPr lang="en-US" sz="2000" dirty="0" err="1">
                <a:solidFill>
                  <a:srgbClr val="F4EEDC"/>
                </a:solidFill>
                <a:latin typeface="Times New Roman" panose="02020603050405020304" pitchFamily="18" charset="0"/>
                <a:ea typeface="Libre Baskerville" pitchFamily="34" charset="-122"/>
                <a:cs typeface="Times New Roman" panose="02020603050405020304" pitchFamily="18" charset="0"/>
              </a:rPr>
              <a:t>Ոչխ</a:t>
            </a:r>
            <a:r>
              <a:rPr lang="hy-AM" sz="2000" dirty="0">
                <a:solidFill>
                  <a:srgbClr val="F4EEDC"/>
                </a:solidFill>
                <a:latin typeface="Times New Roman" panose="02020603050405020304" pitchFamily="18" charset="0"/>
                <a:ea typeface="Libre Baskerville" pitchFamily="34" charset="-122"/>
                <a:cs typeface="Times New Roman" panose="02020603050405020304" pitchFamily="18" charset="0"/>
              </a:rPr>
              <a:t>արի և գառան </a:t>
            </a:r>
            <a:r>
              <a:rPr lang="en-US" sz="2000" dirty="0" err="1">
                <a:solidFill>
                  <a:srgbClr val="F4EEDC"/>
                </a:solidFill>
                <a:latin typeface="Times New Roman" panose="02020603050405020304" pitchFamily="18" charset="0"/>
                <a:ea typeface="Libre Baskerville" pitchFamily="34" charset="-122"/>
                <a:cs typeface="Times New Roman" panose="02020603050405020304" pitchFamily="18" charset="0"/>
              </a:rPr>
              <a:t>միս</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23.2</a:t>
            </a:r>
            <a:endParaRPr lang="en-US" sz="2000" dirty="0">
              <a:solidFill>
                <a:prstClr val="black"/>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8"/>
            </a:pP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Թփով </a:t>
            </a:r>
            <a:r>
              <a:rPr lang="en-US" sz="2000" dirty="0" err="1">
                <a:solidFill>
                  <a:srgbClr val="F4EEDC"/>
                </a:solidFill>
                <a:latin typeface="Times New Roman" panose="02020603050405020304" pitchFamily="18" charset="0"/>
                <a:ea typeface="Libre Baskerville" pitchFamily="34" charset="-122"/>
                <a:cs typeface="Times New Roman" panose="02020603050405020304" pitchFamily="18" charset="0"/>
              </a:rPr>
              <a:t>տոլմա</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23.1</a:t>
            </a:r>
            <a:endParaRPr lang="en-US" sz="2000" dirty="0">
              <a:solidFill>
                <a:prstClr val="black"/>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9"/>
            </a:pPr>
            <a:r>
              <a:rPr lang="en-US" sz="2000" dirty="0" err="1">
                <a:solidFill>
                  <a:srgbClr val="F4EEDC"/>
                </a:solidFill>
                <a:latin typeface="Times New Roman" panose="02020603050405020304" pitchFamily="18" charset="0"/>
                <a:ea typeface="Libre Baskerville" pitchFamily="34" charset="-122"/>
                <a:cs typeface="Times New Roman" panose="02020603050405020304" pitchFamily="18" charset="0"/>
              </a:rPr>
              <a:t>Շաուրմա</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19.7</a:t>
            </a:r>
            <a:endParaRPr lang="en-US" sz="2000" dirty="0">
              <a:solidFill>
                <a:prstClr val="black"/>
              </a:solidFill>
              <a:latin typeface="Times New Roman" panose="02020603050405020304" pitchFamily="18" charset="0"/>
              <a:cs typeface="Times New Roman" panose="02020603050405020304" pitchFamily="18" charset="0"/>
            </a:endParaRPr>
          </a:p>
          <a:p>
            <a:pPr marL="342900" indent="-342900">
              <a:lnSpc>
                <a:spcPts val="2500"/>
              </a:lnSpc>
              <a:buSzPct val="100000"/>
              <a:buFont typeface="+mj-lt"/>
              <a:buAutoNum type="arabicPeriod" startAt="10"/>
            </a:pPr>
            <a:r>
              <a:rPr lang="en-US" sz="2000" dirty="0" err="1">
                <a:solidFill>
                  <a:srgbClr val="F4EEDC"/>
                </a:solidFill>
                <a:latin typeface="Times New Roman" panose="02020603050405020304" pitchFamily="18" charset="0"/>
                <a:ea typeface="Libre Baskerville" pitchFamily="34" charset="-122"/>
                <a:cs typeface="Times New Roman" panose="02020603050405020304" pitchFamily="18" charset="0"/>
              </a:rPr>
              <a:t>Կոտլետ</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a:t>
            </a:r>
            <a:r>
              <a:rPr lang="hy-AM" sz="2000"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en-US" sz="2000" dirty="0">
                <a:solidFill>
                  <a:srgbClr val="F4EEDC"/>
                </a:solidFill>
                <a:latin typeface="Times New Roman" panose="02020603050405020304" pitchFamily="18" charset="0"/>
                <a:ea typeface="Libre Baskerville" pitchFamily="34" charset="-122"/>
                <a:cs typeface="Times New Roman" panose="02020603050405020304" pitchFamily="18" charset="0"/>
              </a:rPr>
              <a:t> 18.8</a:t>
            </a:r>
            <a:endParaRPr lang="en-US" sz="2000" dirty="0">
              <a:solidFill>
                <a:prstClr val="black"/>
              </a:solidFill>
              <a:latin typeface="Times New Roman" panose="02020603050405020304" pitchFamily="18" charset="0"/>
              <a:cs typeface="Times New Roman" panose="02020603050405020304" pitchFamily="18" charset="0"/>
            </a:endParaRPr>
          </a:p>
        </p:txBody>
      </p:sp>
      <p:pic>
        <p:nvPicPr>
          <p:cNvPr id="17" name="Picture 16">
            <a:extLst>
              <a:ext uri="{FF2B5EF4-FFF2-40B4-BE49-F238E27FC236}">
                <a16:creationId xmlns:a16="http://schemas.microsoft.com/office/drawing/2014/main" id="{4A854D99-531D-4CB2-8CE2-ADA4657EA314}"/>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rcRect l="16755" r="12549" b="5376"/>
          <a:stretch/>
        </p:blipFill>
        <p:spPr>
          <a:xfrm>
            <a:off x="4728726" y="5971279"/>
            <a:ext cx="733968" cy="705304"/>
          </a:xfrm>
          <a:prstGeom prst="rect">
            <a:avLst/>
          </a:prstGeom>
        </p:spPr>
      </p:pic>
      <p:pic>
        <p:nvPicPr>
          <p:cNvPr id="18" name="Picture 17">
            <a:extLst>
              <a:ext uri="{FF2B5EF4-FFF2-40B4-BE49-F238E27FC236}">
                <a16:creationId xmlns:a16="http://schemas.microsoft.com/office/drawing/2014/main" id="{A730F93A-F584-4741-9783-7299EE5F758F}"/>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6598" t="17030" r="6169" b="10754"/>
          <a:stretch/>
        </p:blipFill>
        <p:spPr>
          <a:xfrm>
            <a:off x="1882656" y="5436111"/>
            <a:ext cx="772350" cy="532824"/>
          </a:xfrm>
          <a:prstGeom prst="rect">
            <a:avLst/>
          </a:prstGeom>
        </p:spPr>
      </p:pic>
      <p:pic>
        <p:nvPicPr>
          <p:cNvPr id="19" name="Picture 18">
            <a:extLst>
              <a:ext uri="{FF2B5EF4-FFF2-40B4-BE49-F238E27FC236}">
                <a16:creationId xmlns:a16="http://schemas.microsoft.com/office/drawing/2014/main" id="{49D0CFED-1216-4845-8B79-DF5C3C621DE3}"/>
              </a:ext>
            </a:extLst>
          </p:cNvPr>
          <p:cNvPicPr>
            <a:picLocks noChangeAspect="1"/>
          </p:cNvPicPr>
          <p:nvPr/>
        </p:nvPicPr>
        <p:blipFill rotWithShape="1">
          <a:blip r:embed="rId6" cstate="print">
            <a:extLst>
              <a:ext uri="{BEBA8EAE-BF5A-486C-A8C5-ECC9F3942E4B}">
                <a14:imgProps xmlns:a14="http://schemas.microsoft.com/office/drawing/2010/main">
                  <a14:imgLayer r:embed="rId7">
                    <a14:imgEffect>
                      <a14:backgroundRemoval t="10000" b="90000" l="667" r="97667">
                        <a14:foregroundMark x1="6167" y1="63833" x2="6167" y2="63833"/>
                        <a14:foregroundMark x1="667" y1="64667" x2="667" y2="64667"/>
                        <a14:foregroundMark x1="2500" y1="63500" x2="2500" y2="63500"/>
                        <a14:foregroundMark x1="94000" y1="66333" x2="94000" y2="66333"/>
                        <a14:foregroundMark x1="97667" y1="65333" x2="97667" y2="65333"/>
                      </a14:backgroundRemoval>
                    </a14:imgEffect>
                  </a14:imgLayer>
                </a14:imgProps>
              </a:ext>
              <a:ext uri="{28A0092B-C50C-407E-A947-70E740481C1C}">
                <a14:useLocalDpi xmlns:a14="http://schemas.microsoft.com/office/drawing/2010/main" val="0"/>
              </a:ext>
            </a:extLst>
          </a:blip>
          <a:srcRect t="23333" b="24444"/>
          <a:stretch/>
        </p:blipFill>
        <p:spPr>
          <a:xfrm>
            <a:off x="3599757" y="5407135"/>
            <a:ext cx="733968" cy="409276"/>
          </a:xfrm>
          <a:prstGeom prst="rect">
            <a:avLst/>
          </a:prstGeom>
        </p:spPr>
      </p:pic>
      <p:pic>
        <p:nvPicPr>
          <p:cNvPr id="20" name="Picture 16" descr="Dark Chocolate Bar PNG Images | Free Photos, PNG Stickers, Wallpapers &amp;  Backgrounds - rawpixel">
            <a:extLst>
              <a:ext uri="{FF2B5EF4-FFF2-40B4-BE49-F238E27FC236}">
                <a16:creationId xmlns:a16="http://schemas.microsoft.com/office/drawing/2014/main" id="{4441C038-11D0-4249-9028-8D3A3116B3A2}"/>
              </a:ext>
            </a:extLst>
          </p:cNvPr>
          <p:cNvPicPr>
            <a:picLocks noChangeAspect="1" noChangeArrowheads="1"/>
          </p:cNvPicPr>
          <p:nvPr/>
        </p:nvPicPr>
        <p:blipFill>
          <a:blip r:embed="rId8" cstate="print">
            <a:extLst>
              <a:ext uri="{BEBA8EAE-BF5A-486C-A8C5-ECC9F3942E4B}">
                <a14:imgProps xmlns:a14="http://schemas.microsoft.com/office/drawing/2010/main">
                  <a14:imgLayer r:embed="rId9">
                    <a14:imgEffect>
                      <a14:backgroundRemoval t="4097" b="94082" l="4500" r="94500">
                        <a14:foregroundMark x1="13500" y1="78907" x2="13500" y2="78907"/>
                        <a14:foregroundMark x1="8300" y1="82853" x2="8300" y2="82853"/>
                        <a14:foregroundMark x1="10900" y1="79818" x2="12000" y2="79059"/>
                        <a14:foregroundMark x1="23900" y1="86191" x2="25800" y2="88467"/>
                        <a14:foregroundMark x1="35800" y1="92716" x2="35800" y2="92716"/>
                        <a14:foregroundMark x1="39000" y1="94082" x2="40700" y2="94082"/>
                        <a14:foregroundMark x1="43200" y1="93323" x2="44600" y2="93171"/>
                        <a14:foregroundMark x1="90100" y1="84825" x2="91300" y2="84825"/>
                        <a14:foregroundMark x1="93800" y1="82094" x2="93800" y2="82094"/>
                        <a14:foregroundMark x1="94500" y1="78149" x2="94500" y2="78149"/>
                        <a14:foregroundMark x1="94100" y1="63733" x2="94100" y2="63733"/>
                        <a14:foregroundMark x1="86400" y1="63885" x2="86400" y2="63885"/>
                        <a14:foregroundMark x1="5900" y1="48710" x2="5900" y2="48710"/>
                        <a14:foregroundMark x1="4500" y1="84825" x2="4500" y2="84825"/>
                        <a14:foregroundMark x1="4800" y1="74962" x2="4800" y2="74962"/>
                        <a14:foregroundMark x1="7500" y1="69803" x2="7500" y2="69803"/>
                        <a14:foregroundMark x1="66700" y1="8953" x2="66700" y2="8953"/>
                        <a14:foregroundMark x1="66400" y1="4097" x2="66400" y2="4097"/>
                      </a14:backgroundRemoval>
                    </a14:imgEffect>
                  </a14:imgLayer>
                </a14:imgProps>
              </a:ext>
              <a:ext uri="{28A0092B-C50C-407E-A947-70E740481C1C}">
                <a14:useLocalDpi xmlns:a14="http://schemas.microsoft.com/office/drawing/2010/main" val="0"/>
              </a:ext>
            </a:extLst>
          </a:blip>
          <a:srcRect/>
          <a:stretch>
            <a:fillRect/>
          </a:stretch>
        </p:blipFill>
        <p:spPr bwMode="auto">
          <a:xfrm>
            <a:off x="2730580" y="5408966"/>
            <a:ext cx="733968" cy="483705"/>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8" descr="Dried Fruit Prune Plum Organic food, plum transparent background PNG  clipart | HiClipart">
            <a:extLst>
              <a:ext uri="{FF2B5EF4-FFF2-40B4-BE49-F238E27FC236}">
                <a16:creationId xmlns:a16="http://schemas.microsoft.com/office/drawing/2014/main" id="{CC5C9CC7-61D6-4604-865E-542B0F2F4A3F}"/>
              </a:ext>
            </a:extLst>
          </p:cNvPr>
          <p:cNvPicPr>
            <a:picLocks noChangeAspect="1" noChangeArrowheads="1"/>
          </p:cNvPicPr>
          <p:nvPr/>
        </p:nvPicPr>
        <p:blipFill>
          <a:blip r:embed="rId10" cstate="print">
            <a:extLst>
              <a:ext uri="{BEBA8EAE-BF5A-486C-A8C5-ECC9F3942E4B}">
                <a14:imgProps xmlns:a14="http://schemas.microsoft.com/office/drawing/2010/main">
                  <a14:imgLayer r:embed="rId11">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4362722" y="5299403"/>
            <a:ext cx="877824" cy="702833"/>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DB6AE80A-AB32-4476-9043-30498A88ABF9}"/>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6522" b="93789" l="4375" r="92375">
                        <a14:foregroundMark x1="31750" y1="8075" x2="31750" y2="8075"/>
                        <a14:foregroundMark x1="27250" y1="7298" x2="27250" y2="7298"/>
                        <a14:foregroundMark x1="36125" y1="6677" x2="36125" y2="6677"/>
                        <a14:foregroundMark x1="38125" y1="88975" x2="38750" y2="88975"/>
                        <a14:foregroundMark x1="45000" y1="93944" x2="45000" y2="93944"/>
                        <a14:foregroundMark x1="9250" y1="57143" x2="9250" y2="57143"/>
                        <a14:foregroundMark x1="5125" y1="50466" x2="5125" y2="50466"/>
                        <a14:foregroundMark x1="5000" y1="32298" x2="5000" y2="32298"/>
                        <a14:foregroundMark x1="4375" y1="39441" x2="4375" y2="39441"/>
                        <a14:foregroundMark x1="88125" y1="43634" x2="88125" y2="43634"/>
                        <a14:foregroundMark x1="88250" y1="45497" x2="88250" y2="45497"/>
                        <a14:foregroundMark x1="90375" y1="42702" x2="90375" y2="42702"/>
                        <a14:foregroundMark x1="92375" y1="41460" x2="92375" y2="41460"/>
                      </a14:backgroundRemoval>
                    </a14:imgEffect>
                  </a14:imgLayer>
                </a14:imgProps>
              </a:ext>
            </a:extLst>
          </a:blip>
          <a:stretch>
            <a:fillRect/>
          </a:stretch>
        </p:blipFill>
        <p:spPr>
          <a:xfrm>
            <a:off x="1719521" y="5940618"/>
            <a:ext cx="990600" cy="797433"/>
          </a:xfrm>
          <a:prstGeom prst="rect">
            <a:avLst/>
          </a:prstGeom>
        </p:spPr>
      </p:pic>
      <p:pic>
        <p:nvPicPr>
          <p:cNvPr id="22" name="Picture 10" descr="Նուշ (0,5կգ)-Տնական մթերք | թարմ կաթնամթերք | որակյալ մսամթերք">
            <a:extLst>
              <a:ext uri="{FF2B5EF4-FFF2-40B4-BE49-F238E27FC236}">
                <a16:creationId xmlns:a16="http://schemas.microsoft.com/office/drawing/2014/main" id="{72C39C79-2AA3-4584-B989-371CDC180B2F}"/>
              </a:ext>
            </a:extLst>
          </p:cNvPr>
          <p:cNvPicPr>
            <a:picLocks noChangeAspect="1" noChangeArrowheads="1"/>
          </p:cNvPicPr>
          <p:nvPr/>
        </p:nvPicPr>
        <p:blipFill rotWithShape="1">
          <a:blip r:embed="rId14" cstate="print">
            <a:extLst>
              <a:ext uri="{BEBA8EAE-BF5A-486C-A8C5-ECC9F3942E4B}">
                <a14:imgProps xmlns:a14="http://schemas.microsoft.com/office/drawing/2010/main">
                  <a14:imgLayer r:embed="rId15">
                    <a14:imgEffect>
                      <a14:backgroundRemoval t="10000" b="90000" l="3000" r="94000">
                        <a14:foregroundMark x1="6875" y1="59375" x2="6875" y2="59375"/>
                        <a14:foregroundMark x1="6375" y1="57625" x2="6375" y2="57625"/>
                        <a14:foregroundMark x1="3625" y1="58750" x2="3000" y2="58750"/>
                        <a14:foregroundMark x1="3000" y1="58750" x2="3000" y2="58750"/>
                        <a14:foregroundMark x1="94000" y1="60500" x2="94000" y2="60500"/>
                      </a14:backgroundRemoval>
                    </a14:imgEffect>
                  </a14:imgLayer>
                </a14:imgProps>
              </a:ext>
              <a:ext uri="{28A0092B-C50C-407E-A947-70E740481C1C}">
                <a14:useLocalDpi xmlns:a14="http://schemas.microsoft.com/office/drawing/2010/main" val="0"/>
              </a:ext>
            </a:extLst>
          </a:blip>
          <a:srcRect t="30000" b="20000"/>
          <a:stretch/>
        </p:blipFill>
        <p:spPr bwMode="auto">
          <a:xfrm>
            <a:off x="2745590" y="6091683"/>
            <a:ext cx="990600" cy="495300"/>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Արևածաղկի սերմեր «Օտ Մարտինա» ծովի աղով կգ | PARMA.AM">
            <a:extLst>
              <a:ext uri="{FF2B5EF4-FFF2-40B4-BE49-F238E27FC236}">
                <a16:creationId xmlns:a16="http://schemas.microsoft.com/office/drawing/2014/main" id="{64676A0E-362D-4522-A340-4EDD2B79441E}"/>
              </a:ext>
            </a:extLst>
          </p:cNvPr>
          <p:cNvPicPr>
            <a:picLocks noChangeAspect="1" noChangeArrowheads="1"/>
          </p:cNvPicPr>
          <p:nvPr/>
        </p:nvPicPr>
        <p:blipFill rotWithShape="1">
          <a:blip r:embed="rId16" cstate="print">
            <a:extLst>
              <a:ext uri="{BEBA8EAE-BF5A-486C-A8C5-ECC9F3942E4B}">
                <a14:imgProps xmlns:a14="http://schemas.microsoft.com/office/drawing/2010/main">
                  <a14:imgLayer r:embed="rId17">
                    <a14:imgEffect>
                      <a14:backgroundRemoval t="10000" b="90000" l="10000" r="90000"/>
                    </a14:imgEffect>
                  </a14:imgLayer>
                </a14:imgProps>
              </a:ext>
              <a:ext uri="{28A0092B-C50C-407E-A947-70E740481C1C}">
                <a14:useLocalDpi xmlns:a14="http://schemas.microsoft.com/office/drawing/2010/main" val="0"/>
              </a:ext>
            </a:extLst>
          </a:blip>
          <a:srcRect l="8889" t="27778" r="7778" b="30000"/>
          <a:stretch/>
        </p:blipFill>
        <p:spPr bwMode="auto">
          <a:xfrm>
            <a:off x="3815968" y="6116951"/>
            <a:ext cx="877825" cy="444765"/>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4" descr="Ռանչո Սուջուխ 1կգ">
            <a:extLst>
              <a:ext uri="{FF2B5EF4-FFF2-40B4-BE49-F238E27FC236}">
                <a16:creationId xmlns:a16="http://schemas.microsoft.com/office/drawing/2014/main" id="{16A94CE0-1F17-4998-B44A-8675BD614DAB}"/>
              </a:ext>
            </a:extLst>
          </p:cNvPr>
          <p:cNvPicPr>
            <a:picLocks noChangeAspect="1" noChangeArrowheads="1"/>
          </p:cNvPicPr>
          <p:nvPr/>
        </p:nvPicPr>
        <p:blipFill rotWithShape="1">
          <a:blip r:embed="rId18">
            <a:extLst>
              <a:ext uri="{BEBA8EAE-BF5A-486C-A8C5-ECC9F3942E4B}">
                <a14:imgProps xmlns:a14="http://schemas.microsoft.com/office/drawing/2010/main">
                  <a14:imgLayer r:embed="rId19">
                    <a14:imgEffect>
                      <a14:backgroundRemoval t="10000" b="90000" l="10000" r="90000"/>
                    </a14:imgEffect>
                  </a14:imgLayer>
                </a14:imgProps>
              </a:ext>
              <a:ext uri="{28A0092B-C50C-407E-A947-70E740481C1C}">
                <a14:useLocalDpi xmlns:a14="http://schemas.microsoft.com/office/drawing/2010/main" val="0"/>
              </a:ext>
            </a:extLst>
          </a:blip>
          <a:srcRect l="27577" t="735" r="-3188" b="13606"/>
          <a:stretch/>
        </p:blipFill>
        <p:spPr bwMode="auto">
          <a:xfrm>
            <a:off x="8258161" y="1295401"/>
            <a:ext cx="953255" cy="805805"/>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6" descr="Unlocking Armenian Basturma's Legacy | Flavors &amp; Traditions">
            <a:extLst>
              <a:ext uri="{FF2B5EF4-FFF2-40B4-BE49-F238E27FC236}">
                <a16:creationId xmlns:a16="http://schemas.microsoft.com/office/drawing/2014/main" id="{C1D8D76F-6816-4FC5-BCF7-0A5036176FF6}"/>
              </a:ext>
            </a:extLst>
          </p:cNvPr>
          <p:cNvPicPr>
            <a:picLocks noChangeAspect="1" noChangeArrowheads="1"/>
          </p:cNvPicPr>
          <p:nvPr/>
        </p:nvPicPr>
        <p:blipFill>
          <a:blip r:embed="rId20" cstate="print">
            <a:extLst>
              <a:ext uri="{BEBA8EAE-BF5A-486C-A8C5-ECC9F3942E4B}">
                <a14:imgProps xmlns:a14="http://schemas.microsoft.com/office/drawing/2010/main">
                  <a14:imgLayer r:embed="rId21">
                    <a14:imgEffect>
                      <a14:backgroundRemoval t="10000" b="90000" l="9600" r="91600">
                        <a14:foregroundMark x1="9600" y1="54167" x2="9600" y2="54167"/>
                        <a14:foregroundMark x1="91600" y1="80333" x2="91600" y2="80333"/>
                      </a14:backgroundRemoval>
                    </a14:imgEffect>
                  </a14:imgLayer>
                </a14:imgProps>
              </a:ext>
              <a:ext uri="{28A0092B-C50C-407E-A947-70E740481C1C}">
                <a14:useLocalDpi xmlns:a14="http://schemas.microsoft.com/office/drawing/2010/main" val="0"/>
              </a:ext>
            </a:extLst>
          </a:blip>
          <a:srcRect/>
          <a:stretch>
            <a:fillRect/>
          </a:stretch>
        </p:blipFill>
        <p:spPr bwMode="auto">
          <a:xfrm rot="944172">
            <a:off x="7320853" y="1465069"/>
            <a:ext cx="985296" cy="591178"/>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0" descr="Beef liver kebda isolated on transparent background | Premium AI-generated  PSD">
            <a:extLst>
              <a:ext uri="{FF2B5EF4-FFF2-40B4-BE49-F238E27FC236}">
                <a16:creationId xmlns:a16="http://schemas.microsoft.com/office/drawing/2014/main" id="{28AE1E42-1E9F-44E9-84C8-D66C5EB8F25B}"/>
              </a:ext>
            </a:extLst>
          </p:cNvPr>
          <p:cNvPicPr>
            <a:picLocks noChangeAspect="1" noChangeArrowheads="1"/>
          </p:cNvPicPr>
          <p:nvPr/>
        </p:nvPicPr>
        <p:blipFill>
          <a:blip r:embed="rId22" cstate="print">
            <a:extLst>
              <a:ext uri="{BEBA8EAE-BF5A-486C-A8C5-ECC9F3942E4B}">
                <a14:imgProps xmlns:a14="http://schemas.microsoft.com/office/drawing/2010/main">
                  <a14:imgLayer r:embed="rId23">
                    <a14:imgEffect>
                      <a14:backgroundRemoval t="6389" b="90833" l="5278" r="95556">
                        <a14:foregroundMark x1="8611" y1="41944" x2="8611" y2="41944"/>
                        <a14:foregroundMark x1="5833" y1="63333" x2="5833" y2="63333"/>
                        <a14:foregroundMark x1="6389" y1="43889" x2="6389" y2="43889"/>
                        <a14:foregroundMark x1="43333" y1="7222" x2="43333" y2="7222"/>
                        <a14:foregroundMark x1="49722" y1="6389" x2="49722" y2="6389"/>
                        <a14:foregroundMark x1="91667" y1="38889" x2="91667" y2="38889"/>
                        <a14:foregroundMark x1="95556" y1="56389" x2="95556" y2="56389"/>
                        <a14:foregroundMark x1="58611" y1="91111" x2="58611" y2="91111"/>
                        <a14:foregroundMark x1="5278" y1="45833" x2="5278" y2="45833"/>
                      </a14:backgroundRemoval>
                    </a14:imgEffect>
                  </a14:imgLayer>
                </a14:imgProps>
              </a:ext>
              <a:ext uri="{28A0092B-C50C-407E-A947-70E740481C1C}">
                <a14:useLocalDpi xmlns:a14="http://schemas.microsoft.com/office/drawing/2010/main" val="0"/>
              </a:ext>
            </a:extLst>
          </a:blip>
          <a:srcRect/>
          <a:stretch>
            <a:fillRect/>
          </a:stretch>
        </p:blipFill>
        <p:spPr bwMode="auto">
          <a:xfrm>
            <a:off x="6471200" y="1409605"/>
            <a:ext cx="733967" cy="733967"/>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8" descr="Beef Steak Png Isolated On Transparent Background High Resolution PNG  Images | PNG Free Download - Pikbest">
            <a:extLst>
              <a:ext uri="{FF2B5EF4-FFF2-40B4-BE49-F238E27FC236}">
                <a16:creationId xmlns:a16="http://schemas.microsoft.com/office/drawing/2014/main" id="{902A206E-102D-458D-816C-ECE400B020E0}"/>
              </a:ext>
            </a:extLst>
          </p:cNvPr>
          <p:cNvPicPr>
            <a:picLocks noChangeAspect="1" noChangeArrowheads="1"/>
          </p:cNvPicPr>
          <p:nvPr/>
        </p:nvPicPr>
        <p:blipFill>
          <a:blip r:embed="rId24" cstate="print">
            <a:extLst>
              <a:ext uri="{28A0092B-C50C-407E-A947-70E740481C1C}">
                <a14:useLocalDpi xmlns:a14="http://schemas.microsoft.com/office/drawing/2010/main" val="0"/>
              </a:ext>
            </a:extLst>
          </a:blip>
          <a:srcRect/>
          <a:stretch>
            <a:fillRect/>
          </a:stretch>
        </p:blipFill>
        <p:spPr bwMode="auto">
          <a:xfrm>
            <a:off x="9186862" y="1528253"/>
            <a:ext cx="1093901" cy="61531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ձվածեղ | MediaMag">
            <a:extLst>
              <a:ext uri="{FF2B5EF4-FFF2-40B4-BE49-F238E27FC236}">
                <a16:creationId xmlns:a16="http://schemas.microsoft.com/office/drawing/2014/main" id="{441A954A-9EB7-45E7-85A3-BF073E123813}"/>
              </a:ext>
            </a:extLst>
          </p:cNvPr>
          <p:cNvPicPr>
            <a:picLocks noChangeAspect="1" noChangeArrowheads="1"/>
          </p:cNvPicPr>
          <p:nvPr/>
        </p:nvPicPr>
        <p:blipFill rotWithShape="1">
          <a:blip r:embed="rId25" cstate="print">
            <a:extLst>
              <a:ext uri="{BEBA8EAE-BF5A-486C-A8C5-ECC9F3942E4B}">
                <a14:imgProps xmlns:a14="http://schemas.microsoft.com/office/drawing/2010/main">
                  <a14:imgLayer r:embed="rId26">
                    <a14:imgEffect>
                      <a14:backgroundRemoval t="10000" b="90000" l="10000" r="90000"/>
                    </a14:imgEffect>
                  </a14:imgLayer>
                </a14:imgProps>
              </a:ext>
              <a:ext uri="{28A0092B-C50C-407E-A947-70E740481C1C}">
                <a14:useLocalDpi xmlns:a14="http://schemas.microsoft.com/office/drawing/2010/main" val="0"/>
              </a:ext>
            </a:extLst>
          </a:blip>
          <a:srcRect l="22383" t="14638" r="27500" b="10978"/>
          <a:stretch/>
        </p:blipFill>
        <p:spPr bwMode="auto">
          <a:xfrm>
            <a:off x="6477001" y="2191514"/>
            <a:ext cx="844793" cy="705304"/>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Երեմյան Փրոդաքթս – Ապրանքատեսականի">
            <a:extLst>
              <a:ext uri="{FF2B5EF4-FFF2-40B4-BE49-F238E27FC236}">
                <a16:creationId xmlns:a16="http://schemas.microsoft.com/office/drawing/2014/main" id="{551ABF6F-BE49-4DEE-A698-5ED6368F532A}"/>
              </a:ext>
            </a:extLst>
          </p:cNvPr>
          <p:cNvPicPr>
            <a:picLocks noChangeAspect="1" noChangeArrowheads="1"/>
          </p:cNvPicPr>
          <p:nvPr/>
        </p:nvPicPr>
        <p:blipFill rotWithShape="1">
          <a:blip r:embed="rId27" cstate="print">
            <a:extLst>
              <a:ext uri="{BEBA8EAE-BF5A-486C-A8C5-ECC9F3942E4B}">
                <a14:imgProps xmlns:a14="http://schemas.microsoft.com/office/drawing/2010/main">
                  <a14:imgLayer r:embed="rId28">
                    <a14:imgEffect>
                      <a14:backgroundRemoval t="10000" b="90000" l="10000" r="90000">
                        <a14:backgroundMark x1="55800" y1="67600" x2="55800" y2="67600"/>
                      </a14:backgroundRemoval>
                    </a14:imgEffect>
                  </a14:imgLayer>
                </a14:imgProps>
              </a:ext>
              <a:ext uri="{28A0092B-C50C-407E-A947-70E740481C1C}">
                <a14:useLocalDpi xmlns:a14="http://schemas.microsoft.com/office/drawing/2010/main" val="0"/>
              </a:ext>
            </a:extLst>
          </a:blip>
          <a:srcRect l="21291" t="37200" r="22800" b="14244"/>
          <a:stretch/>
        </p:blipFill>
        <p:spPr bwMode="auto">
          <a:xfrm>
            <a:off x="7378198" y="2070613"/>
            <a:ext cx="1008352" cy="875727"/>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Shawarma sandwich isolated on transparent background, png 25222157 PNG">
            <a:extLst>
              <a:ext uri="{FF2B5EF4-FFF2-40B4-BE49-F238E27FC236}">
                <a16:creationId xmlns:a16="http://schemas.microsoft.com/office/drawing/2014/main" id="{5E0136ED-139C-4C83-955F-254C738CC6A4}"/>
              </a:ext>
            </a:extLst>
          </p:cNvPr>
          <p:cNvPicPr>
            <a:picLocks noChangeAspect="1" noChangeArrowheads="1"/>
          </p:cNvPicPr>
          <p:nvPr/>
        </p:nvPicPr>
        <p:blipFill>
          <a:blip r:embed="rId29" cstate="print">
            <a:extLst>
              <a:ext uri="{28A0092B-C50C-407E-A947-70E740481C1C}">
                <a14:useLocalDpi xmlns:a14="http://schemas.microsoft.com/office/drawing/2010/main" val="0"/>
              </a:ext>
            </a:extLst>
          </a:blip>
          <a:srcRect/>
          <a:stretch>
            <a:fillRect/>
          </a:stretch>
        </p:blipFill>
        <p:spPr bwMode="auto">
          <a:xfrm>
            <a:off x="8323416" y="2018538"/>
            <a:ext cx="1327843" cy="1000224"/>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36" descr="Animated illustration about clicking | UGOKAWA">
            <a:extLst>
              <a:ext uri="{FF2B5EF4-FFF2-40B4-BE49-F238E27FC236}">
                <a16:creationId xmlns:a16="http://schemas.microsoft.com/office/drawing/2014/main" id="{E898ED34-6BAC-47A4-944C-4FB40C9985B9}"/>
              </a:ext>
            </a:extLst>
          </p:cNvPr>
          <p:cNvPicPr>
            <a:picLocks noChangeAspect="1" noChangeArrowheads="1"/>
          </p:cNvPicPr>
          <p:nvPr/>
        </p:nvPicPr>
        <p:blipFill>
          <a:blip r:embed="rId30" cstate="print">
            <a:biLevel thresh="25000"/>
            <a:extLst>
              <a:ext uri="{28A0092B-C50C-407E-A947-70E740481C1C}">
                <a14:useLocalDpi xmlns:a14="http://schemas.microsoft.com/office/drawing/2010/main" val="0"/>
              </a:ext>
            </a:extLst>
          </a:blip>
          <a:srcRect/>
          <a:stretch>
            <a:fillRect/>
          </a:stretch>
        </p:blipFill>
        <p:spPr bwMode="auto">
          <a:xfrm rot="13290932">
            <a:off x="3177740" y="1388969"/>
            <a:ext cx="480416" cy="480416"/>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38" name="Picture 37" descr="Animated illustration about clicking | UGOKAWA">
            <a:extLst>
              <a:ext uri="{FF2B5EF4-FFF2-40B4-BE49-F238E27FC236}">
                <a16:creationId xmlns:a16="http://schemas.microsoft.com/office/drawing/2014/main" id="{2D61B4EE-ECE0-4BC9-85FC-455ABF730735}"/>
              </a:ext>
            </a:extLst>
          </p:cNvPr>
          <p:cNvPicPr>
            <a:picLocks noChangeAspect="1" noChangeArrowheads="1"/>
          </p:cNvPicPr>
          <p:nvPr/>
        </p:nvPicPr>
        <p:blipFill>
          <a:blip r:embed="rId30" cstate="print">
            <a:biLevel thresh="25000"/>
            <a:extLst>
              <a:ext uri="{28A0092B-C50C-407E-A947-70E740481C1C}">
                <a14:useLocalDpi xmlns:a14="http://schemas.microsoft.com/office/drawing/2010/main" val="0"/>
              </a:ext>
            </a:extLst>
          </a:blip>
          <a:srcRect/>
          <a:stretch>
            <a:fillRect/>
          </a:stretch>
        </p:blipFill>
        <p:spPr bwMode="auto">
          <a:xfrm rot="13290932">
            <a:off x="8256897" y="2841768"/>
            <a:ext cx="480416" cy="480416"/>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4108" name="Picture 12" descr="Cutlet PNG transparent image download, size: 606x384px">
            <a:extLst>
              <a:ext uri="{FF2B5EF4-FFF2-40B4-BE49-F238E27FC236}">
                <a16:creationId xmlns:a16="http://schemas.microsoft.com/office/drawing/2014/main" id="{A39A3216-EEFC-4728-A10A-7D05BEC6B77E}"/>
              </a:ext>
            </a:extLst>
          </p:cNvPr>
          <p:cNvPicPr>
            <a:picLocks noChangeAspect="1" noChangeArrowheads="1"/>
          </p:cNvPicPr>
          <p:nvPr/>
        </p:nvPicPr>
        <p:blipFill>
          <a:blip r:embed="rId31" cstate="print">
            <a:extLst>
              <a:ext uri="{28A0092B-C50C-407E-A947-70E740481C1C}">
                <a14:useLocalDpi xmlns:a14="http://schemas.microsoft.com/office/drawing/2010/main" val="0"/>
              </a:ext>
            </a:extLst>
          </a:blip>
          <a:srcRect/>
          <a:stretch>
            <a:fillRect/>
          </a:stretch>
        </p:blipFill>
        <p:spPr bwMode="auto">
          <a:xfrm rot="20664316">
            <a:off x="9531181" y="2217296"/>
            <a:ext cx="929595" cy="589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2851498"/>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0">
            <a:extLst>
              <a:ext uri="{FF2B5EF4-FFF2-40B4-BE49-F238E27FC236}">
                <a16:creationId xmlns:a16="http://schemas.microsoft.com/office/drawing/2014/main" id="{1D2515F0-2FFC-4C7C-ACEF-E72D84DA670C}"/>
              </a:ext>
            </a:extLst>
          </p:cNvPr>
          <p:cNvSpPr/>
          <p:nvPr/>
        </p:nvSpPr>
        <p:spPr>
          <a:xfrm>
            <a:off x="2816138" y="533400"/>
            <a:ext cx="6559725" cy="609600"/>
          </a:xfrm>
          <a:prstGeom prst="rect">
            <a:avLst/>
          </a:prstGeom>
          <a:noFill/>
          <a:ln/>
        </p:spPr>
        <p:txBody>
          <a:bodyPr wrap="square" lIns="0" tIns="0" rIns="0" bIns="0" rtlCol="0" anchor="t"/>
          <a:lstStyle/>
          <a:p>
            <a:pPr algn="ctr">
              <a:lnSpc>
                <a:spcPct val="150000"/>
              </a:lnSpc>
            </a:pPr>
            <a:r>
              <a:rPr lang="en-US"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Fe </a:t>
            </a:r>
            <a:r>
              <a:rPr lang="en-US" sz="2500" b="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օրական</a:t>
            </a:r>
            <a:r>
              <a:rPr lang="en-US"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ընդունումը</a:t>
            </a:r>
            <a:r>
              <a:rPr lang="hy-AM"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en-US"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(EDI, </a:t>
            </a:r>
            <a:r>
              <a:rPr lang="hy-AM"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մգ/օր</a:t>
            </a:r>
            <a:r>
              <a:rPr lang="en-US"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p>
        </p:txBody>
      </p:sp>
      <p:sp>
        <p:nvSpPr>
          <p:cNvPr id="5" name="TextBox 4">
            <a:extLst>
              <a:ext uri="{FF2B5EF4-FFF2-40B4-BE49-F238E27FC236}">
                <a16:creationId xmlns:a16="http://schemas.microsoft.com/office/drawing/2014/main" id="{E671A947-CED2-435E-9B73-12E2BFF7FE22}"/>
              </a:ext>
            </a:extLst>
          </p:cNvPr>
          <p:cNvSpPr txBox="1"/>
          <p:nvPr/>
        </p:nvSpPr>
        <p:spPr>
          <a:xfrm>
            <a:off x="2684585" y="6248401"/>
            <a:ext cx="6858000" cy="431337"/>
          </a:xfrm>
          <a:prstGeom prst="rect">
            <a:avLst/>
          </a:prstGeom>
          <a:noFill/>
        </p:spPr>
        <p:txBody>
          <a:bodyPr wrap="square">
            <a:spAutoFit/>
          </a:bodyPr>
          <a:lstStyle/>
          <a:p>
            <a:pPr algn="ctr">
              <a:lnSpc>
                <a:spcPts val="2850"/>
              </a:lnSpc>
            </a:pPr>
            <a:r>
              <a:rPr lang="en-US" sz="2000" b="1" i="1" dirty="0">
                <a:solidFill>
                  <a:srgbClr val="F4EEDC"/>
                </a:solidFill>
                <a:latin typeface="Times New Roman" panose="02020603050405020304" pitchFamily="18" charset="0"/>
                <a:ea typeface="Libre Baskerville Bold" pitchFamily="34" charset="-122"/>
                <a:cs typeface="Times New Roman" panose="02020603050405020304" pitchFamily="18" charset="0"/>
              </a:rPr>
              <a:t>ՎԿ </a:t>
            </a:r>
            <a:r>
              <a:rPr lang="en-US" sz="2000" b="1" i="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ներտնային</a:t>
            </a:r>
            <a:r>
              <a:rPr lang="en-US" sz="2000" b="1" i="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en-US" sz="2000" b="1" i="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տվյալների</a:t>
            </a:r>
            <a:r>
              <a:rPr lang="en-US" sz="2000" b="1" i="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en-US" sz="2000" b="1" i="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հիման</a:t>
            </a:r>
            <a:r>
              <a:rPr lang="en-US" sz="2000" b="1" i="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en-US" sz="2000" b="1" i="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վրա</a:t>
            </a:r>
            <a:r>
              <a:rPr lang="en-US" sz="2000" b="1" i="1" dirty="0">
                <a:solidFill>
                  <a:srgbClr val="F4EEDC"/>
                </a:solidFill>
                <a:latin typeface="Times New Roman" panose="02020603050405020304" pitchFamily="18" charset="0"/>
                <a:ea typeface="Libre Baskerville Bold" pitchFamily="34" charset="-122"/>
                <a:cs typeface="Times New Roman" panose="02020603050405020304" pitchFamily="18" charset="0"/>
              </a:rPr>
              <a:t> (2019</a:t>
            </a:r>
            <a:r>
              <a:rPr lang="hy-AM" sz="2000" b="1" i="1" dirty="0">
                <a:solidFill>
                  <a:srgbClr val="F4EEDC"/>
                </a:solidFill>
                <a:latin typeface="Times New Roman" panose="02020603050405020304" pitchFamily="18" charset="0"/>
                <a:ea typeface="Libre Baskerville Bold" pitchFamily="34" charset="-122"/>
                <a:cs typeface="Times New Roman" panose="02020603050405020304" pitchFamily="18" charset="0"/>
              </a:rPr>
              <a:t> - </a:t>
            </a:r>
            <a:r>
              <a:rPr lang="en-US" sz="2000" b="1" i="1" dirty="0">
                <a:solidFill>
                  <a:srgbClr val="F4EEDC"/>
                </a:solidFill>
                <a:latin typeface="Times New Roman" panose="02020603050405020304" pitchFamily="18" charset="0"/>
                <a:ea typeface="Libre Baskerville Bold" pitchFamily="34" charset="-122"/>
                <a:cs typeface="Times New Roman" panose="02020603050405020304" pitchFamily="18" charset="0"/>
              </a:rPr>
              <a:t>2024 </a:t>
            </a:r>
            <a:r>
              <a:rPr lang="hy-AM" sz="2000" b="1" i="1" dirty="0">
                <a:solidFill>
                  <a:srgbClr val="F4EEDC"/>
                </a:solidFill>
                <a:latin typeface="Times New Roman" panose="02020603050405020304" pitchFamily="18" charset="0"/>
                <a:ea typeface="Libre Baskerville Bold" pitchFamily="34" charset="-122"/>
                <a:cs typeface="Times New Roman" panose="02020603050405020304" pitchFamily="18" charset="0"/>
              </a:rPr>
              <a:t>թթ․</a:t>
            </a:r>
            <a:r>
              <a:rPr lang="en-US" sz="2000" b="1" i="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endParaRPr lang="en-US" sz="2000" i="1" dirty="0">
              <a:solidFill>
                <a:prstClr val="black"/>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4BBB2C9A-9CA0-4FFF-B647-F8F9309BC117}"/>
              </a:ext>
            </a:extLst>
          </p:cNvPr>
          <p:cNvPicPr>
            <a:picLocks noChangeAspect="1"/>
          </p:cNvPicPr>
          <p:nvPr/>
        </p:nvPicPr>
        <p:blipFill rotWithShape="1">
          <a:blip r:embed="rId2"/>
          <a:srcRect t="1608"/>
          <a:stretch/>
        </p:blipFill>
        <p:spPr>
          <a:xfrm>
            <a:off x="2965276" y="1295400"/>
            <a:ext cx="6559725" cy="4662126"/>
          </a:xfrm>
          <a:prstGeom prst="rect">
            <a:avLst/>
          </a:prstGeom>
        </p:spPr>
      </p:pic>
    </p:spTree>
    <p:extLst>
      <p:ext uri="{BB962C8B-B14F-4D97-AF65-F5344CB8AC3E}">
        <p14:creationId xmlns:p14="http://schemas.microsoft.com/office/powerpoint/2010/main" val="315031421"/>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44A388A-ADB2-45D7-AD91-E923F69C920F}"/>
              </a:ext>
            </a:extLst>
          </p:cNvPr>
          <p:cNvPicPr>
            <a:picLocks noChangeAspect="1"/>
          </p:cNvPicPr>
          <p:nvPr/>
        </p:nvPicPr>
        <p:blipFill rotWithShape="1">
          <a:blip r:embed="rId2"/>
          <a:srcRect b="8177"/>
          <a:stretch/>
        </p:blipFill>
        <p:spPr>
          <a:xfrm>
            <a:off x="1981200" y="2057401"/>
            <a:ext cx="5334000" cy="4008253"/>
          </a:xfrm>
          <a:prstGeom prst="rect">
            <a:avLst/>
          </a:prstGeom>
        </p:spPr>
      </p:pic>
      <p:sp>
        <p:nvSpPr>
          <p:cNvPr id="6" name="TextBox 5">
            <a:extLst>
              <a:ext uri="{FF2B5EF4-FFF2-40B4-BE49-F238E27FC236}">
                <a16:creationId xmlns:a16="http://schemas.microsoft.com/office/drawing/2014/main" id="{4591B484-B26B-4D0C-9749-6D8321D4AE74}"/>
              </a:ext>
            </a:extLst>
          </p:cNvPr>
          <p:cNvSpPr txBox="1"/>
          <p:nvPr/>
        </p:nvSpPr>
        <p:spPr>
          <a:xfrm>
            <a:off x="1828800" y="782409"/>
            <a:ext cx="5334000" cy="1073627"/>
          </a:xfrm>
          <a:prstGeom prst="rect">
            <a:avLst/>
          </a:prstGeom>
          <a:noFill/>
        </p:spPr>
        <p:txBody>
          <a:bodyPr wrap="square">
            <a:spAutoFit/>
          </a:bodyPr>
          <a:lstStyle/>
          <a:p>
            <a:r>
              <a:rPr lang="hy-AM" sz="20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Սննդամթերքի տարբեր խմբերի ներդրումը երկաթի օրական ընդունման մեջ </a:t>
            </a:r>
          </a:p>
          <a:p>
            <a:pPr>
              <a:lnSpc>
                <a:spcPct val="150000"/>
              </a:lnSpc>
            </a:pPr>
            <a:r>
              <a:rPr lang="hy-AM" i="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(2024 թ. օրինակով)</a:t>
            </a:r>
            <a:endParaRPr lang="en-US" i="1" dirty="0">
              <a:solidFill>
                <a:prstClr val="white"/>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55AE1E3-6BDD-4FE4-888D-ED6CBDA63C1E}"/>
              </a:ext>
            </a:extLst>
          </p:cNvPr>
          <p:cNvSpPr txBox="1"/>
          <p:nvPr/>
        </p:nvSpPr>
        <p:spPr>
          <a:xfrm>
            <a:off x="7470914" y="3276600"/>
            <a:ext cx="3120887" cy="2569934"/>
          </a:xfrm>
          <a:prstGeom prst="rect">
            <a:avLst/>
          </a:prstGeom>
          <a:noFill/>
        </p:spPr>
        <p:txBody>
          <a:bodyPr wrap="square">
            <a:spAutoFit/>
          </a:bodyPr>
          <a:lstStyle/>
          <a:p>
            <a:pPr marL="285750" indent="-285750">
              <a:buFont typeface="Wingdings" panose="05000000000000000000" pitchFamily="2" charset="2"/>
              <a:buChar char="q"/>
            </a:pPr>
            <a:r>
              <a:rPr lang="en-US" b="1" dirty="0">
                <a:solidFill>
                  <a:srgbClr val="F8A97D"/>
                </a:solidFill>
                <a:latin typeface="Times New Roman" panose="02020603050405020304" pitchFamily="18" charset="0"/>
                <a:ea typeface="Calibri" panose="020F0502020204030204" pitchFamily="34" charset="0"/>
                <a:cs typeface="Times New Roman" panose="02020603050405020304" pitchFamily="18" charset="0"/>
              </a:rPr>
              <a:t>≈ </a:t>
            </a:r>
            <a:r>
              <a:rPr lang="hy-AM" b="1" dirty="0">
                <a:solidFill>
                  <a:srgbClr val="F8A97D"/>
                </a:solidFill>
                <a:latin typeface="Times New Roman" panose="02020603050405020304" pitchFamily="18" charset="0"/>
                <a:ea typeface="Calibri" panose="020F0502020204030204" pitchFamily="34" charset="0"/>
                <a:cs typeface="Times New Roman" panose="02020603050405020304" pitchFamily="18" charset="0"/>
              </a:rPr>
              <a:t>50</a:t>
            </a:r>
            <a:r>
              <a:rPr lang="ru-RU" b="1" dirty="0">
                <a:solidFill>
                  <a:srgbClr val="F8A97D"/>
                </a:solidFill>
                <a:latin typeface="Times New Roman" panose="02020603050405020304" pitchFamily="18" charset="0"/>
                <a:ea typeface="Calibri" panose="020F0502020204030204" pitchFamily="34" charset="0"/>
                <a:cs typeface="Times New Roman" panose="02020603050405020304" pitchFamily="18" charset="0"/>
              </a:rPr>
              <a:t>%</a:t>
            </a:r>
            <a:r>
              <a:rPr lang="hy-AM" sz="1700" b="1" dirty="0">
                <a:solidFill>
                  <a:srgbClr val="F8A97D"/>
                </a:solidFill>
                <a:latin typeface="Times New Roman" panose="02020603050405020304" pitchFamily="18" charset="0"/>
                <a:ea typeface="Calibri" panose="020F0502020204030204" pitchFamily="34" charset="0"/>
                <a:cs typeface="Times New Roman" panose="02020603050405020304" pitchFamily="18" charset="0"/>
              </a:rPr>
              <a:t>-ը </a:t>
            </a:r>
            <a:r>
              <a:rPr lang="hy-AM" sz="17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ալյուրն ու ալրային հիմքով մթերքները</a:t>
            </a:r>
          </a:p>
          <a:p>
            <a:pPr marL="285750" indent="-285750">
              <a:buFont typeface="Wingdings" panose="05000000000000000000" pitchFamily="2" charset="2"/>
              <a:buChar char="q"/>
            </a:pPr>
            <a:endParaRPr lang="ru-RU" sz="20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q"/>
            </a:pPr>
            <a:r>
              <a:rPr lang="hy-AM"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20%-</a:t>
            </a:r>
            <a:r>
              <a:rPr lang="hy-AM" sz="17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ը</a:t>
            </a:r>
            <a:r>
              <a:rPr lang="en-US" sz="17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 </a:t>
            </a:r>
            <a:r>
              <a:rPr lang="hy-AM" sz="17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միսը, մսից պատրաստված մթերքները և կիսաֆաբրիկատները</a:t>
            </a:r>
          </a:p>
          <a:p>
            <a:pPr marL="285750" indent="-285750">
              <a:buFont typeface="Wingdings" panose="05000000000000000000" pitchFamily="2" charset="2"/>
              <a:buChar char="q"/>
            </a:pPr>
            <a:endParaRPr lang="hy-AM" sz="20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q"/>
            </a:pPr>
            <a:r>
              <a:rPr lang="hy-AM"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10%-</a:t>
            </a:r>
            <a:r>
              <a:rPr lang="hy-AM" sz="17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ը </a:t>
            </a:r>
            <a:r>
              <a:rPr lang="en-US" sz="17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a:t>
            </a:r>
            <a:r>
              <a:rPr lang="hy-AM" sz="17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վերամշակված և թարմ բանջարեղենը</a:t>
            </a:r>
            <a:endParaRPr lang="en-US" sz="1700" dirty="0">
              <a:solidFill>
                <a:prstClr val="white"/>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3925689-FBA5-4EB3-9980-DF0E9A6AD918}"/>
              </a:ext>
            </a:extLst>
          </p:cNvPr>
          <p:cNvSpPr txBox="1"/>
          <p:nvPr/>
        </p:nvSpPr>
        <p:spPr>
          <a:xfrm>
            <a:off x="7407965" y="1981200"/>
            <a:ext cx="3117574" cy="707886"/>
          </a:xfrm>
          <a:prstGeom prst="rect">
            <a:avLst/>
          </a:prstGeom>
          <a:noFill/>
        </p:spPr>
        <p:txBody>
          <a:bodyPr wrap="square">
            <a:spAutoFit/>
          </a:bodyPr>
          <a:lstStyle/>
          <a:p>
            <a:r>
              <a:rPr lang="en-US" sz="20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Fe</a:t>
            </a:r>
            <a:r>
              <a:rPr lang="hy-AM" sz="20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օրական ընդունման չափաքանակում </a:t>
            </a:r>
            <a:r>
              <a:rPr lang="ru-RU" sz="20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a:t>
            </a:r>
            <a:r>
              <a:rPr lang="en-US" sz="20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EDI</a:t>
            </a:r>
            <a:r>
              <a:rPr lang="ru-RU" sz="20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a:t>
            </a:r>
            <a:r>
              <a:rPr lang="hy-AM" sz="20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a:t>
            </a:r>
            <a:endParaRPr lang="en-US" sz="2000" b="1" dirty="0">
              <a:solidFill>
                <a:prstClr val="black"/>
              </a:solidFill>
              <a:latin typeface="Gill Sans MT" panose="020B0502020104020203"/>
            </a:endParaRPr>
          </a:p>
        </p:txBody>
      </p:sp>
      <p:sp>
        <p:nvSpPr>
          <p:cNvPr id="11" name="Text 13">
            <a:extLst>
              <a:ext uri="{FF2B5EF4-FFF2-40B4-BE49-F238E27FC236}">
                <a16:creationId xmlns:a16="http://schemas.microsoft.com/office/drawing/2014/main" id="{B06D2243-3FEC-4C72-8A46-C54CCE133D39}"/>
              </a:ext>
            </a:extLst>
          </p:cNvPr>
          <p:cNvSpPr/>
          <p:nvPr/>
        </p:nvSpPr>
        <p:spPr>
          <a:xfrm>
            <a:off x="2557198" y="6167200"/>
            <a:ext cx="4184846" cy="462201"/>
          </a:xfrm>
          <a:prstGeom prst="rect">
            <a:avLst/>
          </a:prstGeom>
          <a:noFill/>
          <a:ln/>
        </p:spPr>
        <p:txBody>
          <a:bodyPr wrap="square" lIns="0" tIns="0" rIns="0" bIns="0" rtlCol="0" anchor="t"/>
          <a:lstStyle/>
          <a:p>
            <a:pPr algn="ctr">
              <a:lnSpc>
                <a:spcPts val="2500"/>
              </a:lnSpc>
            </a:pPr>
            <a:r>
              <a:rPr lang="en-US" b="1" dirty="0" err="1">
                <a:solidFill>
                  <a:srgbClr val="F8A97D"/>
                </a:solidFill>
                <a:latin typeface="Times New Roman" panose="02020603050405020304" pitchFamily="18" charset="0"/>
                <a:ea typeface="Libre Baskerville" pitchFamily="34" charset="-122"/>
                <a:cs typeface="Times New Roman" panose="02020603050405020304" pitchFamily="18" charset="0"/>
              </a:rPr>
              <a:t>Միայն</a:t>
            </a:r>
            <a:r>
              <a:rPr lang="en-US"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b="1" dirty="0" err="1">
                <a:solidFill>
                  <a:srgbClr val="F8A97D"/>
                </a:solidFill>
                <a:latin typeface="Times New Roman" panose="02020603050405020304" pitchFamily="18" charset="0"/>
                <a:ea typeface="Libre Baskerville" pitchFamily="34" charset="-122"/>
                <a:cs typeface="Times New Roman" panose="02020603050405020304" pitchFamily="18" charset="0"/>
              </a:rPr>
              <a:t>մսամթերքն</a:t>
            </a:r>
            <a:r>
              <a:rPr lang="en-US" b="1" dirty="0">
                <a:solidFill>
                  <a:srgbClr val="F8A97D"/>
                </a:solidFill>
                <a:latin typeface="Times New Roman" panose="02020603050405020304" pitchFamily="18" charset="0"/>
                <a:ea typeface="Libre Baskerville" pitchFamily="34" charset="-122"/>
                <a:cs typeface="Times New Roman" panose="02020603050405020304" pitchFamily="18" charset="0"/>
              </a:rPr>
              <a:t> է </a:t>
            </a:r>
            <a:r>
              <a:rPr lang="en-US" b="1" dirty="0" err="1">
                <a:solidFill>
                  <a:srgbClr val="F8A97D"/>
                </a:solidFill>
                <a:latin typeface="Times New Roman" panose="02020603050405020304" pitchFamily="18" charset="0"/>
                <a:ea typeface="Libre Baskerville" pitchFamily="34" charset="-122"/>
                <a:cs typeface="Times New Roman" panose="02020603050405020304" pitchFamily="18" charset="0"/>
              </a:rPr>
              <a:t>ապահովում</a:t>
            </a:r>
            <a:r>
              <a:rPr lang="en-US"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b="1" dirty="0" err="1">
                <a:solidFill>
                  <a:srgbClr val="F8A97D"/>
                </a:solidFill>
                <a:latin typeface="Times New Roman" panose="02020603050405020304" pitchFamily="18" charset="0"/>
                <a:ea typeface="Libre Baskerville" pitchFamily="34" charset="-122"/>
                <a:cs typeface="Times New Roman" panose="02020603050405020304" pitchFamily="18" charset="0"/>
              </a:rPr>
              <a:t>սննդակարգում</a:t>
            </a:r>
            <a:r>
              <a:rPr lang="en-US" b="1" dirty="0">
                <a:solidFill>
                  <a:srgbClr val="F8A97D"/>
                </a:solidFill>
                <a:latin typeface="Times New Roman" panose="02020603050405020304" pitchFamily="18" charset="0"/>
                <a:ea typeface="Libre Baskerville" pitchFamily="34" charset="-122"/>
                <a:cs typeface="Times New Roman" panose="02020603050405020304" pitchFamily="18" charset="0"/>
              </a:rPr>
              <a:t> </a:t>
            </a:r>
            <a:r>
              <a:rPr lang="en-US" b="1" dirty="0" err="1">
                <a:solidFill>
                  <a:srgbClr val="F8A97D"/>
                </a:solidFill>
                <a:latin typeface="Times New Roman" panose="02020603050405020304" pitchFamily="18" charset="0"/>
                <a:ea typeface="Libre Baskerville" pitchFamily="34" charset="-122"/>
                <a:cs typeface="Times New Roman" panose="02020603050405020304" pitchFamily="18" charset="0"/>
              </a:rPr>
              <a:t>հեմային</a:t>
            </a:r>
            <a:r>
              <a:rPr lang="en-US" b="1" dirty="0">
                <a:solidFill>
                  <a:srgbClr val="F8A97D"/>
                </a:solidFill>
                <a:latin typeface="Times New Roman" panose="02020603050405020304" pitchFamily="18" charset="0"/>
                <a:ea typeface="Libre Baskerville" pitchFamily="34" charset="-122"/>
                <a:cs typeface="Times New Roman" panose="02020603050405020304" pitchFamily="18" charset="0"/>
              </a:rPr>
              <a:t> Fe </a:t>
            </a:r>
            <a:r>
              <a:rPr lang="en-US" b="1" dirty="0" err="1">
                <a:solidFill>
                  <a:srgbClr val="F8A97D"/>
                </a:solidFill>
                <a:latin typeface="Times New Roman" panose="02020603050405020304" pitchFamily="18" charset="0"/>
                <a:ea typeface="Libre Baskerville" pitchFamily="34" charset="-122"/>
                <a:cs typeface="Times New Roman" panose="02020603050405020304" pitchFamily="18" charset="0"/>
              </a:rPr>
              <a:t>ստացումը</a:t>
            </a:r>
            <a:r>
              <a:rPr lang="en-US" b="1" dirty="0">
                <a:solidFill>
                  <a:srgbClr val="F8A97D"/>
                </a:solidFill>
                <a:latin typeface="Times New Roman" panose="02020603050405020304" pitchFamily="18" charset="0"/>
                <a:ea typeface="Libre Baskerville" pitchFamily="34" charset="-122"/>
                <a:cs typeface="Times New Roman" panose="02020603050405020304" pitchFamily="18" charset="0"/>
              </a:rPr>
              <a:t>:</a:t>
            </a:r>
            <a:endParaRPr lang="en-US" b="1" dirty="0">
              <a:solidFill>
                <a:srgbClr val="B65F11"/>
              </a:solidFill>
              <a:latin typeface="Times New Roman" panose="02020603050405020304" pitchFamily="18" charset="0"/>
              <a:cs typeface="Times New Roman" panose="02020603050405020304" pitchFamily="18" charset="0"/>
            </a:endParaRPr>
          </a:p>
        </p:txBody>
      </p:sp>
      <p:pic>
        <p:nvPicPr>
          <p:cNvPr id="12" name="Image 1" descr="preencoded.png">
            <a:extLst>
              <a:ext uri="{FF2B5EF4-FFF2-40B4-BE49-F238E27FC236}">
                <a16:creationId xmlns:a16="http://schemas.microsoft.com/office/drawing/2014/main" id="{92164B37-6C38-4EF1-8524-EC0DFFC6B667}"/>
              </a:ext>
            </a:extLst>
          </p:cNvPr>
          <p:cNvPicPr>
            <a:picLocks noChangeAspect="1"/>
          </p:cNvPicPr>
          <p:nvPr/>
        </p:nvPicPr>
        <p:blipFill>
          <a:blip r:embed="rId3"/>
          <a:stretch>
            <a:fillRect/>
          </a:stretch>
        </p:blipFill>
        <p:spPr>
          <a:xfrm>
            <a:off x="1884655" y="6190392"/>
            <a:ext cx="675856" cy="540555"/>
          </a:xfrm>
          <a:prstGeom prst="rect">
            <a:avLst/>
          </a:prstGeom>
        </p:spPr>
      </p:pic>
      <p:pic>
        <p:nvPicPr>
          <p:cNvPr id="13" name="Picture 12" descr="Animated illustration about clicking | UGOKAWA">
            <a:extLst>
              <a:ext uri="{FF2B5EF4-FFF2-40B4-BE49-F238E27FC236}">
                <a16:creationId xmlns:a16="http://schemas.microsoft.com/office/drawing/2014/main" id="{FC27B51E-2065-4988-AB5E-69E75AE64018}"/>
              </a:ext>
            </a:extLst>
          </p:cNvPr>
          <p:cNvPicPr>
            <a:picLocks noChangeAspect="1" noChangeArrowheads="1"/>
          </p:cNvPicPr>
          <p:nvPr/>
        </p:nvPicPr>
        <p:blipFill>
          <a:blip r:embed="rId4" cstate="print">
            <a:biLevel thresh="25000"/>
            <a:extLst>
              <a:ext uri="{28A0092B-C50C-407E-A947-70E740481C1C}">
                <a14:useLocalDpi xmlns:a14="http://schemas.microsoft.com/office/drawing/2010/main" val="0"/>
              </a:ext>
            </a:extLst>
          </a:blip>
          <a:srcRect/>
          <a:stretch>
            <a:fillRect/>
          </a:stretch>
        </p:blipFill>
        <p:spPr bwMode="auto">
          <a:xfrm rot="13290932">
            <a:off x="7325492" y="2829692"/>
            <a:ext cx="623411" cy="623411"/>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4" name="Picture 13" descr="Animated illustration about clicking | UGOKAWA">
            <a:extLst>
              <a:ext uri="{FF2B5EF4-FFF2-40B4-BE49-F238E27FC236}">
                <a16:creationId xmlns:a16="http://schemas.microsoft.com/office/drawing/2014/main" id="{1315152A-08BF-4F04-8918-EB29A6CEB6B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8552610">
            <a:off x="6464099" y="6042382"/>
            <a:ext cx="836572" cy="836572"/>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9932054"/>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7EE9F4F1-BA80-4ECE-A4F0-1BFCD605A8F0}"/>
              </a:ext>
            </a:extLst>
          </p:cNvPr>
          <p:cNvSpPr txBox="1"/>
          <p:nvPr/>
        </p:nvSpPr>
        <p:spPr>
          <a:xfrm>
            <a:off x="2002938" y="522819"/>
            <a:ext cx="8229599" cy="600293"/>
          </a:xfrm>
          <a:prstGeom prst="rect">
            <a:avLst/>
          </a:prstGeom>
          <a:noFill/>
        </p:spPr>
        <p:txBody>
          <a:bodyPr wrap="square">
            <a:spAutoFit/>
          </a:bodyPr>
          <a:lstStyle/>
          <a:p>
            <a:pPr>
              <a:lnSpc>
                <a:spcPct val="150000"/>
              </a:lnSpc>
              <a:defRPr/>
            </a:pPr>
            <a:r>
              <a:rPr lang="en-US"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Fe </a:t>
            </a:r>
            <a:r>
              <a:rPr lang="hy-AM"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օրական ընդունման </a:t>
            </a:r>
            <a:r>
              <a:rPr lang="en-US"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(EDI, </a:t>
            </a:r>
            <a:r>
              <a:rPr lang="hy-AM"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մգ/օր</a:t>
            </a:r>
            <a:r>
              <a:rPr lang="en-US"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hy-AM" sz="25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գնահատում </a:t>
            </a:r>
            <a:endParaRPr lang="en-US" sz="2500" b="1" dirty="0">
              <a:solidFill>
                <a:srgbClr val="F4EEDC"/>
              </a:solidFill>
              <a:latin typeface="Times New Roman" panose="02020603050405020304" pitchFamily="18" charset="0"/>
              <a:ea typeface="Libre Baskerville Bold" pitchFamily="34" charset="-122"/>
              <a:cs typeface="Times New Roman" panose="02020603050405020304" pitchFamily="18" charset="0"/>
            </a:endParaRPr>
          </a:p>
        </p:txBody>
      </p:sp>
      <p:sp>
        <p:nvSpPr>
          <p:cNvPr id="8" name="TextBox 7">
            <a:extLst>
              <a:ext uri="{FF2B5EF4-FFF2-40B4-BE49-F238E27FC236}">
                <a16:creationId xmlns:a16="http://schemas.microsoft.com/office/drawing/2014/main" id="{3A9492EC-2C0A-4402-8A0B-6276930AE885}"/>
              </a:ext>
            </a:extLst>
          </p:cNvPr>
          <p:cNvSpPr txBox="1"/>
          <p:nvPr/>
        </p:nvSpPr>
        <p:spPr>
          <a:xfrm>
            <a:off x="1951383" y="-29817"/>
            <a:ext cx="8259417" cy="458074"/>
          </a:xfrm>
          <a:prstGeom prst="rect">
            <a:avLst/>
          </a:prstGeom>
          <a:noFill/>
        </p:spPr>
        <p:txBody>
          <a:bodyPr wrap="square">
            <a:spAutoFit/>
          </a:bodyPr>
          <a:lstStyle/>
          <a:p>
            <a:pPr>
              <a:lnSpc>
                <a:spcPct val="150000"/>
              </a:lnSpc>
              <a:defRPr/>
            </a:pPr>
            <a:r>
              <a:rPr lang="hy-AM" b="1" dirty="0">
                <a:solidFill>
                  <a:prstClr val="white"/>
                </a:solidFill>
                <a:latin typeface="Times New Roman" panose="02020603050405020304" pitchFamily="18" charset="0"/>
                <a:cs typeface="Times New Roman" panose="02020603050405020304" pitchFamily="18" charset="0"/>
              </a:rPr>
              <a:t>Անհատական սպառման տվյալների հիման վրա </a:t>
            </a:r>
            <a:r>
              <a:rPr lang="en-US" b="1" i="1" dirty="0">
                <a:solidFill>
                  <a:prstClr val="white"/>
                </a:solidFill>
                <a:latin typeface="Times New Roman" panose="02020603050405020304" pitchFamily="18" charset="0"/>
                <a:cs typeface="Times New Roman" panose="02020603050405020304" pitchFamily="18" charset="0"/>
              </a:rPr>
              <a:t>(</a:t>
            </a:r>
            <a:r>
              <a:rPr lang="hy-AM" b="1" i="1" dirty="0">
                <a:solidFill>
                  <a:prstClr val="white"/>
                </a:solidFill>
                <a:latin typeface="Times New Roman" panose="02020603050405020304" pitchFamily="18" charset="0"/>
                <a:cs typeface="Times New Roman" panose="02020603050405020304" pitchFamily="18" charset="0"/>
              </a:rPr>
              <a:t>ընտրանք՝ 2672 չափահաս</a:t>
            </a:r>
            <a:r>
              <a:rPr lang="en-US" b="1" i="1" dirty="0">
                <a:solidFill>
                  <a:prstClr val="white"/>
                </a:solidFill>
                <a:latin typeface="Times New Roman" panose="02020603050405020304" pitchFamily="18" charset="0"/>
                <a:cs typeface="Times New Roman" panose="02020603050405020304" pitchFamily="18" charset="0"/>
              </a:rPr>
              <a:t>)</a:t>
            </a:r>
            <a:endParaRPr lang="en-US" i="1" dirty="0">
              <a:solidFill>
                <a:prstClr val="white"/>
              </a:solidFill>
              <a:latin typeface="Times New Roman" panose="02020603050405020304" pitchFamily="18" charset="0"/>
              <a:cs typeface="Times New Roman" panose="02020603050405020304" pitchFamily="18" charset="0"/>
            </a:endParaRPr>
          </a:p>
        </p:txBody>
      </p:sp>
      <p:pic>
        <p:nvPicPr>
          <p:cNvPr id="11" name="Image 0" descr="preencoded.png">
            <a:extLst>
              <a:ext uri="{FF2B5EF4-FFF2-40B4-BE49-F238E27FC236}">
                <a16:creationId xmlns:a16="http://schemas.microsoft.com/office/drawing/2014/main" id="{5C3B9C31-0B31-44E4-BEAF-046DB708D433}"/>
              </a:ext>
            </a:extLst>
          </p:cNvPr>
          <p:cNvPicPr>
            <a:picLocks noChangeAspect="1"/>
          </p:cNvPicPr>
          <p:nvPr/>
        </p:nvPicPr>
        <p:blipFill>
          <a:blip r:embed="rId2"/>
          <a:stretch>
            <a:fillRect/>
          </a:stretch>
        </p:blipFill>
        <p:spPr>
          <a:xfrm>
            <a:off x="2057400" y="1349994"/>
            <a:ext cx="1949768" cy="1949768"/>
          </a:xfrm>
          <a:prstGeom prst="rect">
            <a:avLst/>
          </a:prstGeom>
        </p:spPr>
      </p:pic>
      <p:sp>
        <p:nvSpPr>
          <p:cNvPr id="12" name="Text 2">
            <a:extLst>
              <a:ext uri="{FF2B5EF4-FFF2-40B4-BE49-F238E27FC236}">
                <a16:creationId xmlns:a16="http://schemas.microsoft.com/office/drawing/2014/main" id="{07AB2136-01E9-4E37-A65B-C0EF64A463D9}"/>
              </a:ext>
            </a:extLst>
          </p:cNvPr>
          <p:cNvSpPr/>
          <p:nvPr/>
        </p:nvSpPr>
        <p:spPr>
          <a:xfrm>
            <a:off x="2232899" y="2217129"/>
            <a:ext cx="1598771" cy="324922"/>
          </a:xfrm>
          <a:prstGeom prst="rect">
            <a:avLst/>
          </a:prstGeom>
          <a:noFill/>
          <a:ln/>
        </p:spPr>
        <p:txBody>
          <a:bodyPr wrap="none" lIns="0" tIns="0" rIns="0" bIns="0" rtlCol="0" anchor="t"/>
          <a:lstStyle/>
          <a:p>
            <a:pPr algn="ctr">
              <a:lnSpc>
                <a:spcPts val="2550"/>
              </a:lnSpc>
            </a:pPr>
            <a:r>
              <a:rPr lang="en-US" sz="4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9.09</a:t>
            </a:r>
          </a:p>
        </p:txBody>
      </p:sp>
      <p:pic>
        <p:nvPicPr>
          <p:cNvPr id="13" name="Image 1" descr="preencoded.png">
            <a:extLst>
              <a:ext uri="{FF2B5EF4-FFF2-40B4-BE49-F238E27FC236}">
                <a16:creationId xmlns:a16="http://schemas.microsoft.com/office/drawing/2014/main" id="{87AFE0DF-E191-4D99-8626-6E55FBE8F240}"/>
              </a:ext>
            </a:extLst>
          </p:cNvPr>
          <p:cNvPicPr>
            <a:picLocks noChangeAspect="1"/>
          </p:cNvPicPr>
          <p:nvPr/>
        </p:nvPicPr>
        <p:blipFill>
          <a:blip r:embed="rId3"/>
          <a:stretch>
            <a:fillRect/>
          </a:stretch>
        </p:blipFill>
        <p:spPr>
          <a:xfrm>
            <a:off x="5278632" y="1295400"/>
            <a:ext cx="1949768" cy="1949768"/>
          </a:xfrm>
          <a:prstGeom prst="rect">
            <a:avLst/>
          </a:prstGeom>
        </p:spPr>
      </p:pic>
      <p:sp>
        <p:nvSpPr>
          <p:cNvPr id="14" name="Text 5">
            <a:extLst>
              <a:ext uri="{FF2B5EF4-FFF2-40B4-BE49-F238E27FC236}">
                <a16:creationId xmlns:a16="http://schemas.microsoft.com/office/drawing/2014/main" id="{27597D5E-7A02-4D7C-8B49-8E11D409A7A0}"/>
              </a:ext>
            </a:extLst>
          </p:cNvPr>
          <p:cNvSpPr/>
          <p:nvPr/>
        </p:nvSpPr>
        <p:spPr>
          <a:xfrm>
            <a:off x="5454131" y="2199889"/>
            <a:ext cx="1598771" cy="324922"/>
          </a:xfrm>
          <a:prstGeom prst="rect">
            <a:avLst/>
          </a:prstGeom>
          <a:noFill/>
          <a:ln/>
        </p:spPr>
        <p:txBody>
          <a:bodyPr wrap="none" lIns="0" tIns="0" rIns="0" bIns="0" rtlCol="0" anchor="t"/>
          <a:lstStyle/>
          <a:p>
            <a:pPr algn="ctr">
              <a:lnSpc>
                <a:spcPts val="2550"/>
              </a:lnSpc>
            </a:pPr>
            <a:r>
              <a:rPr lang="en-US" sz="4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10.32</a:t>
            </a:r>
            <a:endParaRPr lang="en-US" sz="4100" dirty="0">
              <a:solidFill>
                <a:prstClr val="black"/>
              </a:solidFill>
              <a:latin typeface="Times New Roman" panose="02020603050405020304" pitchFamily="18" charset="0"/>
              <a:cs typeface="Times New Roman" panose="02020603050405020304" pitchFamily="18" charset="0"/>
            </a:endParaRPr>
          </a:p>
        </p:txBody>
      </p:sp>
      <p:sp>
        <p:nvSpPr>
          <p:cNvPr id="15" name="Text 3">
            <a:extLst>
              <a:ext uri="{FF2B5EF4-FFF2-40B4-BE49-F238E27FC236}">
                <a16:creationId xmlns:a16="http://schemas.microsoft.com/office/drawing/2014/main" id="{D782BB2D-12B7-4E20-985A-771B82F706C1}"/>
              </a:ext>
            </a:extLst>
          </p:cNvPr>
          <p:cNvSpPr/>
          <p:nvPr/>
        </p:nvSpPr>
        <p:spPr>
          <a:xfrm>
            <a:off x="2262715" y="3407802"/>
            <a:ext cx="1624846" cy="203121"/>
          </a:xfrm>
          <a:prstGeom prst="rect">
            <a:avLst/>
          </a:prstGeom>
          <a:noFill/>
          <a:ln/>
        </p:spPr>
        <p:txBody>
          <a:bodyPr wrap="none" lIns="0" tIns="0" rIns="0" bIns="0" rtlCol="0" anchor="t"/>
          <a:lstStyle/>
          <a:p>
            <a:pPr algn="ctr">
              <a:lnSpc>
                <a:spcPts val="1550"/>
              </a:lnSpc>
            </a:pPr>
            <a:r>
              <a:rPr lang="en-US"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Ընդհանուր միջին</a:t>
            </a:r>
            <a:endParaRPr lang="en-US" sz="2200" dirty="0">
              <a:solidFill>
                <a:prstClr val="black"/>
              </a:solidFill>
              <a:latin typeface="Times New Roman" panose="02020603050405020304" pitchFamily="18" charset="0"/>
              <a:cs typeface="Times New Roman" panose="02020603050405020304" pitchFamily="18" charset="0"/>
            </a:endParaRPr>
          </a:p>
        </p:txBody>
      </p:sp>
      <p:sp>
        <p:nvSpPr>
          <p:cNvPr id="21" name="Text 6">
            <a:extLst>
              <a:ext uri="{FF2B5EF4-FFF2-40B4-BE49-F238E27FC236}">
                <a16:creationId xmlns:a16="http://schemas.microsoft.com/office/drawing/2014/main" id="{9B419E71-136D-4EA7-9B48-9411BFD1F4EE}"/>
              </a:ext>
            </a:extLst>
          </p:cNvPr>
          <p:cNvSpPr/>
          <p:nvPr/>
        </p:nvSpPr>
        <p:spPr>
          <a:xfrm>
            <a:off x="5454130" y="3407802"/>
            <a:ext cx="1624846" cy="203121"/>
          </a:xfrm>
          <a:prstGeom prst="rect">
            <a:avLst/>
          </a:prstGeom>
          <a:noFill/>
          <a:ln/>
        </p:spPr>
        <p:txBody>
          <a:bodyPr wrap="none" lIns="0" tIns="0" rIns="0" bIns="0" rtlCol="0" anchor="t"/>
          <a:lstStyle/>
          <a:p>
            <a:pPr algn="ctr">
              <a:lnSpc>
                <a:spcPts val="1550"/>
              </a:lnSpc>
            </a:pPr>
            <a:r>
              <a:rPr lang="en-US"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Տղամարդիկ</a:t>
            </a:r>
            <a:endParaRPr lang="en-US" sz="2200" dirty="0">
              <a:solidFill>
                <a:prstClr val="black"/>
              </a:solidFill>
              <a:latin typeface="Times New Roman" panose="02020603050405020304" pitchFamily="18" charset="0"/>
              <a:cs typeface="Times New Roman" panose="02020603050405020304" pitchFamily="18" charset="0"/>
            </a:endParaRPr>
          </a:p>
        </p:txBody>
      </p:sp>
      <p:sp>
        <p:nvSpPr>
          <p:cNvPr id="23" name="Text 8">
            <a:extLst>
              <a:ext uri="{FF2B5EF4-FFF2-40B4-BE49-F238E27FC236}">
                <a16:creationId xmlns:a16="http://schemas.microsoft.com/office/drawing/2014/main" id="{C79FE686-8459-4569-AE83-57B5B5534096}"/>
              </a:ext>
            </a:extLst>
          </p:cNvPr>
          <p:cNvSpPr/>
          <p:nvPr/>
        </p:nvSpPr>
        <p:spPr>
          <a:xfrm>
            <a:off x="2032686" y="3657601"/>
            <a:ext cx="2169906" cy="355407"/>
          </a:xfrm>
          <a:prstGeom prst="rect">
            <a:avLst/>
          </a:prstGeom>
          <a:noFill/>
          <a:ln/>
        </p:spPr>
        <p:txBody>
          <a:bodyPr wrap="none" lIns="0" tIns="0" rIns="0" bIns="0" rtlCol="0" anchor="t"/>
          <a:lstStyle/>
          <a:p>
            <a:pPr algn="ctr">
              <a:lnSpc>
                <a:spcPts val="1950"/>
              </a:lnSpc>
              <a:defRPr/>
            </a:pPr>
            <a:r>
              <a:rPr lang="hy-AM" sz="1400" i="1" dirty="0">
                <a:solidFill>
                  <a:srgbClr val="F8A97D"/>
                </a:solidFill>
                <a:latin typeface="Times New Roman" panose="02020603050405020304" pitchFamily="18" charset="0"/>
                <a:cs typeface="Times New Roman" panose="02020603050405020304" pitchFamily="18" charset="0"/>
              </a:rPr>
              <a:t>Հեմային 1․34, ոչ հեմային՝ 7․75</a:t>
            </a:r>
            <a:endParaRPr lang="en-US" sz="1400" i="1" dirty="0">
              <a:solidFill>
                <a:srgbClr val="F8A97D"/>
              </a:solidFill>
              <a:latin typeface="Times New Roman" panose="02020603050405020304" pitchFamily="18" charset="0"/>
              <a:cs typeface="Times New Roman" panose="02020603050405020304" pitchFamily="18" charset="0"/>
            </a:endParaRPr>
          </a:p>
        </p:txBody>
      </p:sp>
      <p:sp>
        <p:nvSpPr>
          <p:cNvPr id="24" name="Text 8">
            <a:extLst>
              <a:ext uri="{FF2B5EF4-FFF2-40B4-BE49-F238E27FC236}">
                <a16:creationId xmlns:a16="http://schemas.microsoft.com/office/drawing/2014/main" id="{AE1CF3D1-206C-4A8F-B6B5-B72E7E7119A6}"/>
              </a:ext>
            </a:extLst>
          </p:cNvPr>
          <p:cNvSpPr/>
          <p:nvPr/>
        </p:nvSpPr>
        <p:spPr>
          <a:xfrm>
            <a:off x="5181600" y="3674378"/>
            <a:ext cx="2169906" cy="355407"/>
          </a:xfrm>
          <a:prstGeom prst="rect">
            <a:avLst/>
          </a:prstGeom>
          <a:noFill/>
          <a:ln/>
        </p:spPr>
        <p:txBody>
          <a:bodyPr wrap="none" lIns="0" tIns="0" rIns="0" bIns="0" rtlCol="0" anchor="t"/>
          <a:lstStyle/>
          <a:p>
            <a:pPr algn="ctr">
              <a:lnSpc>
                <a:spcPts val="1950"/>
              </a:lnSpc>
              <a:defRPr/>
            </a:pPr>
            <a:r>
              <a:rPr lang="hy-AM" sz="1400" i="1" dirty="0">
                <a:solidFill>
                  <a:srgbClr val="F8A97D"/>
                </a:solidFill>
                <a:latin typeface="Times New Roman" panose="02020603050405020304" pitchFamily="18" charset="0"/>
                <a:cs typeface="Times New Roman" panose="02020603050405020304" pitchFamily="18" charset="0"/>
              </a:rPr>
              <a:t>Հեմային 1․74, ոչ հեմային՝ 8․58</a:t>
            </a:r>
            <a:endParaRPr lang="en-US" sz="1400" i="1" dirty="0">
              <a:solidFill>
                <a:srgbClr val="F8A97D"/>
              </a:solidFill>
              <a:latin typeface="Times New Roman" panose="02020603050405020304" pitchFamily="18" charset="0"/>
              <a:cs typeface="Times New Roman" panose="02020603050405020304" pitchFamily="18" charset="0"/>
            </a:endParaRPr>
          </a:p>
        </p:txBody>
      </p:sp>
      <p:pic>
        <p:nvPicPr>
          <p:cNvPr id="25" name="Image 2" descr="preencoded.png">
            <a:extLst>
              <a:ext uri="{FF2B5EF4-FFF2-40B4-BE49-F238E27FC236}">
                <a16:creationId xmlns:a16="http://schemas.microsoft.com/office/drawing/2014/main" id="{3BD3C3F6-7BDA-401D-8F3D-37364D28D1D9}"/>
              </a:ext>
            </a:extLst>
          </p:cNvPr>
          <p:cNvPicPr>
            <a:picLocks noChangeAspect="1"/>
          </p:cNvPicPr>
          <p:nvPr/>
        </p:nvPicPr>
        <p:blipFill>
          <a:blip r:embed="rId4"/>
          <a:stretch>
            <a:fillRect/>
          </a:stretch>
        </p:blipFill>
        <p:spPr>
          <a:xfrm>
            <a:off x="2060981" y="4208158"/>
            <a:ext cx="1949768" cy="1949768"/>
          </a:xfrm>
          <a:prstGeom prst="rect">
            <a:avLst/>
          </a:prstGeom>
        </p:spPr>
      </p:pic>
      <p:sp>
        <p:nvSpPr>
          <p:cNvPr id="26" name="Text 3">
            <a:extLst>
              <a:ext uri="{FF2B5EF4-FFF2-40B4-BE49-F238E27FC236}">
                <a16:creationId xmlns:a16="http://schemas.microsoft.com/office/drawing/2014/main" id="{97D9E396-DCCD-45D2-B5E6-677E5AF5CBDD}"/>
              </a:ext>
            </a:extLst>
          </p:cNvPr>
          <p:cNvSpPr/>
          <p:nvPr/>
        </p:nvSpPr>
        <p:spPr>
          <a:xfrm>
            <a:off x="2371614" y="6297062"/>
            <a:ext cx="1624846" cy="203121"/>
          </a:xfrm>
          <a:prstGeom prst="rect">
            <a:avLst/>
          </a:prstGeom>
          <a:noFill/>
          <a:ln/>
        </p:spPr>
        <p:txBody>
          <a:bodyPr wrap="none" lIns="0" tIns="0" rIns="0" bIns="0" rtlCol="0" anchor="t"/>
          <a:lstStyle/>
          <a:p>
            <a:pPr algn="ctr">
              <a:lnSpc>
                <a:spcPts val="1550"/>
              </a:lnSpc>
            </a:pPr>
            <a:r>
              <a:rPr lang="hy-AM"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Կանայք </a:t>
            </a:r>
            <a:r>
              <a:rPr lang="ru-RU"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r>
              <a:rPr lang="en-US"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39 </a:t>
            </a:r>
            <a:r>
              <a:rPr lang="hy-AM"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տ․</a:t>
            </a:r>
            <a:r>
              <a:rPr lang="ru-RU"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endParaRPr lang="en-US" sz="2200" dirty="0">
              <a:solidFill>
                <a:prstClr val="black"/>
              </a:solidFill>
              <a:latin typeface="Times New Roman" panose="02020603050405020304" pitchFamily="18" charset="0"/>
              <a:cs typeface="Times New Roman" panose="02020603050405020304" pitchFamily="18" charset="0"/>
            </a:endParaRPr>
          </a:p>
        </p:txBody>
      </p:sp>
      <p:sp>
        <p:nvSpPr>
          <p:cNvPr id="27" name="Text 8">
            <a:extLst>
              <a:ext uri="{FF2B5EF4-FFF2-40B4-BE49-F238E27FC236}">
                <a16:creationId xmlns:a16="http://schemas.microsoft.com/office/drawing/2014/main" id="{D080424B-B4B4-493B-8F1A-D08FAE796975}"/>
              </a:ext>
            </a:extLst>
          </p:cNvPr>
          <p:cNvSpPr/>
          <p:nvPr/>
        </p:nvSpPr>
        <p:spPr>
          <a:xfrm>
            <a:off x="2002937" y="6525966"/>
            <a:ext cx="2362200" cy="355407"/>
          </a:xfrm>
          <a:prstGeom prst="rect">
            <a:avLst/>
          </a:prstGeom>
          <a:noFill/>
          <a:ln/>
        </p:spPr>
        <p:txBody>
          <a:bodyPr wrap="none" lIns="0" tIns="0" rIns="0" bIns="0" rtlCol="0" anchor="t"/>
          <a:lstStyle/>
          <a:p>
            <a:pPr algn="ctr">
              <a:lnSpc>
                <a:spcPts val="1950"/>
              </a:lnSpc>
              <a:defRPr/>
            </a:pPr>
            <a:r>
              <a:rPr lang="hy-AM" sz="1400" i="1" dirty="0">
                <a:solidFill>
                  <a:srgbClr val="F8A97D"/>
                </a:solidFill>
                <a:latin typeface="Times New Roman" panose="02020603050405020304" pitchFamily="18" charset="0"/>
                <a:cs typeface="Times New Roman" panose="02020603050405020304" pitchFamily="18" charset="0"/>
              </a:rPr>
              <a:t>Հեմային 1․19, ոչ հեմային՝ 7․12</a:t>
            </a:r>
            <a:endParaRPr lang="en-US" sz="1400" i="1" dirty="0">
              <a:solidFill>
                <a:srgbClr val="F8A97D"/>
              </a:solidFill>
              <a:latin typeface="Times New Roman" panose="02020603050405020304" pitchFamily="18" charset="0"/>
              <a:cs typeface="Times New Roman" panose="02020603050405020304" pitchFamily="18" charset="0"/>
            </a:endParaRPr>
          </a:p>
        </p:txBody>
      </p:sp>
      <p:sp>
        <p:nvSpPr>
          <p:cNvPr id="28" name="Text 8">
            <a:extLst>
              <a:ext uri="{FF2B5EF4-FFF2-40B4-BE49-F238E27FC236}">
                <a16:creationId xmlns:a16="http://schemas.microsoft.com/office/drawing/2014/main" id="{2DAB0015-EADB-46F6-ADF0-AFA81B3A5E32}"/>
              </a:ext>
            </a:extLst>
          </p:cNvPr>
          <p:cNvSpPr/>
          <p:nvPr/>
        </p:nvSpPr>
        <p:spPr>
          <a:xfrm>
            <a:off x="2262716" y="5091627"/>
            <a:ext cx="1598771" cy="324922"/>
          </a:xfrm>
          <a:prstGeom prst="rect">
            <a:avLst/>
          </a:prstGeom>
          <a:noFill/>
          <a:ln/>
        </p:spPr>
        <p:txBody>
          <a:bodyPr wrap="none" lIns="0" tIns="0" rIns="0" bIns="0" rtlCol="0" anchor="t"/>
          <a:lstStyle/>
          <a:p>
            <a:pPr algn="ctr">
              <a:lnSpc>
                <a:spcPts val="2550"/>
              </a:lnSpc>
            </a:pPr>
            <a:r>
              <a:rPr lang="en-US" sz="4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8.31</a:t>
            </a:r>
            <a:endParaRPr lang="en-US" sz="4100" dirty="0">
              <a:solidFill>
                <a:prstClr val="black"/>
              </a:solidFill>
              <a:latin typeface="Times New Roman" panose="02020603050405020304" pitchFamily="18" charset="0"/>
              <a:cs typeface="Times New Roman" panose="02020603050405020304" pitchFamily="18" charset="0"/>
            </a:endParaRPr>
          </a:p>
        </p:txBody>
      </p:sp>
      <p:pic>
        <p:nvPicPr>
          <p:cNvPr id="29" name="Image 3" descr="preencoded.png">
            <a:extLst>
              <a:ext uri="{FF2B5EF4-FFF2-40B4-BE49-F238E27FC236}">
                <a16:creationId xmlns:a16="http://schemas.microsoft.com/office/drawing/2014/main" id="{1F27BDBF-3A65-48F8-B22A-9AB8E74691B6}"/>
              </a:ext>
            </a:extLst>
          </p:cNvPr>
          <p:cNvPicPr>
            <a:picLocks noChangeAspect="1"/>
          </p:cNvPicPr>
          <p:nvPr/>
        </p:nvPicPr>
        <p:blipFill>
          <a:blip r:embed="rId5"/>
          <a:stretch>
            <a:fillRect/>
          </a:stretch>
        </p:blipFill>
        <p:spPr>
          <a:xfrm>
            <a:off x="5291669" y="4279204"/>
            <a:ext cx="1949768" cy="1949768"/>
          </a:xfrm>
          <a:prstGeom prst="rect">
            <a:avLst/>
          </a:prstGeom>
        </p:spPr>
      </p:pic>
      <p:sp>
        <p:nvSpPr>
          <p:cNvPr id="30" name="Text 11">
            <a:extLst>
              <a:ext uri="{FF2B5EF4-FFF2-40B4-BE49-F238E27FC236}">
                <a16:creationId xmlns:a16="http://schemas.microsoft.com/office/drawing/2014/main" id="{5638999A-A235-4164-A01A-0A3FF1A26493}"/>
              </a:ext>
            </a:extLst>
          </p:cNvPr>
          <p:cNvSpPr/>
          <p:nvPr/>
        </p:nvSpPr>
        <p:spPr>
          <a:xfrm>
            <a:off x="5467168" y="5122786"/>
            <a:ext cx="1598771" cy="324922"/>
          </a:xfrm>
          <a:prstGeom prst="rect">
            <a:avLst/>
          </a:prstGeom>
          <a:noFill/>
          <a:ln/>
        </p:spPr>
        <p:txBody>
          <a:bodyPr wrap="none" lIns="0" tIns="0" rIns="0" bIns="0" rtlCol="0" anchor="t"/>
          <a:lstStyle/>
          <a:p>
            <a:pPr algn="ctr">
              <a:lnSpc>
                <a:spcPts val="2550"/>
              </a:lnSpc>
            </a:pPr>
            <a:r>
              <a:rPr lang="en-US" sz="41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8.20</a:t>
            </a:r>
            <a:endParaRPr lang="en-US" sz="4100" dirty="0">
              <a:solidFill>
                <a:prstClr val="black"/>
              </a:solidFill>
              <a:latin typeface="Times New Roman" panose="02020603050405020304" pitchFamily="18" charset="0"/>
              <a:cs typeface="Times New Roman" panose="02020603050405020304" pitchFamily="18" charset="0"/>
            </a:endParaRPr>
          </a:p>
        </p:txBody>
      </p:sp>
      <p:sp>
        <p:nvSpPr>
          <p:cNvPr id="31" name="Text 3">
            <a:extLst>
              <a:ext uri="{FF2B5EF4-FFF2-40B4-BE49-F238E27FC236}">
                <a16:creationId xmlns:a16="http://schemas.microsoft.com/office/drawing/2014/main" id="{20A6B40F-8F8F-419B-9371-0D65FF3F7B15}"/>
              </a:ext>
            </a:extLst>
          </p:cNvPr>
          <p:cNvSpPr/>
          <p:nvPr/>
        </p:nvSpPr>
        <p:spPr>
          <a:xfrm>
            <a:off x="5480419" y="6297062"/>
            <a:ext cx="1624846" cy="203121"/>
          </a:xfrm>
          <a:prstGeom prst="rect">
            <a:avLst/>
          </a:prstGeom>
          <a:noFill/>
          <a:ln/>
        </p:spPr>
        <p:txBody>
          <a:bodyPr wrap="none" lIns="0" tIns="0" rIns="0" bIns="0" rtlCol="0" anchor="t"/>
          <a:lstStyle/>
          <a:p>
            <a:pPr algn="ctr">
              <a:lnSpc>
                <a:spcPts val="1550"/>
              </a:lnSpc>
            </a:pPr>
            <a:r>
              <a:rPr lang="hy-AM"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Կանայք </a:t>
            </a:r>
            <a:r>
              <a:rPr lang="ru-RU"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r>
              <a:rPr lang="en-US"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hy-AM"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40</a:t>
            </a:r>
            <a:r>
              <a:rPr lang="en-US"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a:t>
            </a:r>
            <a:r>
              <a:rPr lang="hy-AM"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տ․</a:t>
            </a:r>
            <a:r>
              <a:rPr lang="ru-RU"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a:t>
            </a:r>
            <a:endParaRPr lang="en-US" sz="2200" dirty="0">
              <a:solidFill>
                <a:prstClr val="black"/>
              </a:solidFill>
              <a:latin typeface="Times New Roman" panose="02020603050405020304" pitchFamily="18" charset="0"/>
              <a:cs typeface="Times New Roman" panose="02020603050405020304" pitchFamily="18" charset="0"/>
            </a:endParaRPr>
          </a:p>
        </p:txBody>
      </p:sp>
      <p:sp>
        <p:nvSpPr>
          <p:cNvPr id="32" name="Text 8">
            <a:extLst>
              <a:ext uri="{FF2B5EF4-FFF2-40B4-BE49-F238E27FC236}">
                <a16:creationId xmlns:a16="http://schemas.microsoft.com/office/drawing/2014/main" id="{43F907AA-AB29-4097-83E1-66F8C14EAD3D}"/>
              </a:ext>
            </a:extLst>
          </p:cNvPr>
          <p:cNvSpPr/>
          <p:nvPr/>
        </p:nvSpPr>
        <p:spPr>
          <a:xfrm>
            <a:off x="5098490" y="6540712"/>
            <a:ext cx="2362200" cy="355407"/>
          </a:xfrm>
          <a:prstGeom prst="rect">
            <a:avLst/>
          </a:prstGeom>
          <a:noFill/>
          <a:ln/>
        </p:spPr>
        <p:txBody>
          <a:bodyPr wrap="none" lIns="0" tIns="0" rIns="0" bIns="0" rtlCol="0" anchor="t"/>
          <a:lstStyle/>
          <a:p>
            <a:pPr algn="ctr">
              <a:lnSpc>
                <a:spcPts val="1950"/>
              </a:lnSpc>
              <a:defRPr/>
            </a:pPr>
            <a:r>
              <a:rPr lang="hy-AM" sz="1400" i="1" dirty="0">
                <a:solidFill>
                  <a:srgbClr val="F8A97D"/>
                </a:solidFill>
                <a:latin typeface="Times New Roman" panose="02020603050405020304" pitchFamily="18" charset="0"/>
                <a:cs typeface="Times New Roman" panose="02020603050405020304" pitchFamily="18" charset="0"/>
              </a:rPr>
              <a:t>Հեմային 0․93, ոչ հեմային՝ 7․27</a:t>
            </a:r>
            <a:endParaRPr lang="en-US" sz="1400" i="1" dirty="0">
              <a:solidFill>
                <a:srgbClr val="F8A97D"/>
              </a:solidFill>
              <a:latin typeface="Times New Roman" panose="02020603050405020304" pitchFamily="18" charset="0"/>
              <a:cs typeface="Times New Roman" panose="02020603050405020304" pitchFamily="18" charset="0"/>
            </a:endParaRPr>
          </a:p>
        </p:txBody>
      </p:sp>
      <p:cxnSp>
        <p:nvCxnSpPr>
          <p:cNvPr id="33" name="Straight Connector 32">
            <a:extLst>
              <a:ext uri="{FF2B5EF4-FFF2-40B4-BE49-F238E27FC236}">
                <a16:creationId xmlns:a16="http://schemas.microsoft.com/office/drawing/2014/main" id="{7BF1D56D-54E2-4F14-B970-D80CD6DF8552}"/>
              </a:ext>
            </a:extLst>
          </p:cNvPr>
          <p:cNvCxnSpPr>
            <a:cxnSpLocks/>
          </p:cNvCxnSpPr>
          <p:nvPr/>
        </p:nvCxnSpPr>
        <p:spPr>
          <a:xfrm>
            <a:off x="2118360" y="3939422"/>
            <a:ext cx="1920240" cy="0"/>
          </a:xfrm>
          <a:prstGeom prst="line">
            <a:avLst/>
          </a:prstGeom>
        </p:spPr>
        <p:style>
          <a:lnRef idx="1">
            <a:schemeClr val="accent3"/>
          </a:lnRef>
          <a:fillRef idx="0">
            <a:schemeClr val="accent3"/>
          </a:fillRef>
          <a:effectRef idx="0">
            <a:schemeClr val="accent3"/>
          </a:effectRef>
          <a:fontRef idx="minor">
            <a:schemeClr val="tx1"/>
          </a:fontRef>
        </p:style>
      </p:cxnSp>
      <p:cxnSp>
        <p:nvCxnSpPr>
          <p:cNvPr id="34" name="Straight Connector 33">
            <a:extLst>
              <a:ext uri="{FF2B5EF4-FFF2-40B4-BE49-F238E27FC236}">
                <a16:creationId xmlns:a16="http://schemas.microsoft.com/office/drawing/2014/main" id="{A6503CFD-15DA-4B1B-8E80-82DBA73DAC45}"/>
              </a:ext>
            </a:extLst>
          </p:cNvPr>
          <p:cNvCxnSpPr>
            <a:cxnSpLocks/>
          </p:cNvCxnSpPr>
          <p:nvPr/>
        </p:nvCxnSpPr>
        <p:spPr>
          <a:xfrm>
            <a:off x="5291669" y="3942735"/>
            <a:ext cx="1920240" cy="0"/>
          </a:xfrm>
          <a:prstGeom prst="line">
            <a:avLst/>
          </a:prstGeom>
        </p:spPr>
        <p:style>
          <a:lnRef idx="1">
            <a:schemeClr val="accent3"/>
          </a:lnRef>
          <a:fillRef idx="0">
            <a:schemeClr val="accent3"/>
          </a:fillRef>
          <a:effectRef idx="0">
            <a:schemeClr val="accent3"/>
          </a:effectRef>
          <a:fontRef idx="minor">
            <a:schemeClr val="tx1"/>
          </a:fontRef>
        </p:style>
      </p:cxnSp>
      <p:sp>
        <p:nvSpPr>
          <p:cNvPr id="35" name="TextBox 34">
            <a:extLst>
              <a:ext uri="{FF2B5EF4-FFF2-40B4-BE49-F238E27FC236}">
                <a16:creationId xmlns:a16="http://schemas.microsoft.com/office/drawing/2014/main" id="{378D52D5-9722-485D-ABC6-88BF522AF125}"/>
              </a:ext>
            </a:extLst>
          </p:cNvPr>
          <p:cNvSpPr txBox="1"/>
          <p:nvPr/>
        </p:nvSpPr>
        <p:spPr>
          <a:xfrm>
            <a:off x="8522358" y="5173094"/>
            <a:ext cx="2144579" cy="1289071"/>
          </a:xfrm>
          <a:prstGeom prst="rect">
            <a:avLst/>
          </a:prstGeom>
          <a:solidFill>
            <a:srgbClr val="B54C2D"/>
          </a:solidFill>
        </p:spPr>
        <p:txBody>
          <a:bodyPr wrap="square">
            <a:spAutoFit/>
          </a:bodyPr>
          <a:lstStyle/>
          <a:p>
            <a:pPr>
              <a:lnSpc>
                <a:spcPct val="150000"/>
              </a:lnSpc>
            </a:pPr>
            <a:r>
              <a:rPr lang="en-US" b="1" dirty="0">
                <a:solidFill>
                  <a:srgbClr val="F4EEDC"/>
                </a:solidFill>
                <a:latin typeface="Times New Roman" panose="02020603050405020304" pitchFamily="18" charset="0"/>
                <a:ea typeface="Libre Baskerville" pitchFamily="34" charset="-122"/>
                <a:cs typeface="Times New Roman" panose="02020603050405020304" pitchFamily="18" charset="0"/>
              </a:rPr>
              <a:t>P50</a:t>
            </a:r>
            <a:r>
              <a:rPr lang="hy-AM" b="1" dirty="0">
                <a:solidFill>
                  <a:srgbClr val="F4EEDC"/>
                </a:solidFill>
                <a:latin typeface="Times New Roman" panose="02020603050405020304" pitchFamily="18" charset="0"/>
                <a:ea typeface="Libre Baskerville" pitchFamily="34" charset="-122"/>
                <a:cs typeface="Times New Roman" panose="02020603050405020304" pitchFamily="18" charset="0"/>
              </a:rPr>
              <a:t> - </a:t>
            </a:r>
            <a:r>
              <a:rPr lang="en-US" b="1" dirty="0">
                <a:solidFill>
                  <a:srgbClr val="F4EEDC"/>
                </a:solidFill>
                <a:latin typeface="Times New Roman" panose="02020603050405020304" pitchFamily="18" charset="0"/>
                <a:ea typeface="Libre Baskerville" pitchFamily="34" charset="-122"/>
                <a:cs typeface="Times New Roman" panose="02020603050405020304" pitchFamily="18" charset="0"/>
              </a:rPr>
              <a:t>8</a:t>
            </a:r>
            <a:r>
              <a:rPr lang="hy-AM" b="1"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en-US" b="1" dirty="0">
                <a:solidFill>
                  <a:srgbClr val="F4EEDC"/>
                </a:solidFill>
                <a:latin typeface="Times New Roman" panose="02020603050405020304" pitchFamily="18" charset="0"/>
                <a:ea typeface="Libre Baskerville" pitchFamily="34" charset="-122"/>
                <a:cs typeface="Times New Roman" panose="02020603050405020304" pitchFamily="18" charset="0"/>
              </a:rPr>
              <a:t>19 </a:t>
            </a:r>
            <a:r>
              <a:rPr lang="en-US" b="1" dirty="0" err="1">
                <a:solidFill>
                  <a:srgbClr val="F4EEDC"/>
                </a:solidFill>
                <a:latin typeface="Times New Roman" panose="02020603050405020304" pitchFamily="18" charset="0"/>
                <a:ea typeface="Libre Baskerville" pitchFamily="34" charset="-122"/>
                <a:cs typeface="Times New Roman" panose="02020603050405020304" pitchFamily="18" charset="0"/>
              </a:rPr>
              <a:t>մգ</a:t>
            </a:r>
            <a:r>
              <a:rPr lang="en-US" b="1"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en-US" b="1" dirty="0" err="1">
                <a:solidFill>
                  <a:srgbClr val="F4EEDC"/>
                </a:solidFill>
                <a:latin typeface="Times New Roman" panose="02020603050405020304" pitchFamily="18" charset="0"/>
                <a:ea typeface="Libre Baskerville" pitchFamily="34" charset="-122"/>
                <a:cs typeface="Times New Roman" panose="02020603050405020304" pitchFamily="18" charset="0"/>
              </a:rPr>
              <a:t>օր</a:t>
            </a:r>
            <a:r>
              <a:rPr lang="en-US" b="1" dirty="0">
                <a:solidFill>
                  <a:srgbClr val="F4EEDC"/>
                </a:solidFill>
                <a:latin typeface="Times New Roman" panose="02020603050405020304" pitchFamily="18" charset="0"/>
                <a:ea typeface="Libre Baskerville" pitchFamily="34" charset="-122"/>
                <a:cs typeface="Times New Roman" panose="02020603050405020304" pitchFamily="18" charset="0"/>
              </a:rPr>
              <a:t> </a:t>
            </a:r>
            <a:endParaRPr lang="hy-AM" b="1" dirty="0">
              <a:solidFill>
                <a:srgbClr val="F4EEDC"/>
              </a:solidFill>
              <a:latin typeface="Times New Roman" panose="02020603050405020304" pitchFamily="18" charset="0"/>
              <a:ea typeface="Libre Baskerville" pitchFamily="34" charset="-122"/>
              <a:cs typeface="Times New Roman" panose="02020603050405020304" pitchFamily="18" charset="0"/>
            </a:endParaRPr>
          </a:p>
          <a:p>
            <a:pPr>
              <a:lnSpc>
                <a:spcPct val="150000"/>
              </a:lnSpc>
            </a:pPr>
            <a:r>
              <a:rPr lang="en-US" b="1" dirty="0">
                <a:solidFill>
                  <a:srgbClr val="F4EEDC"/>
                </a:solidFill>
                <a:latin typeface="Times New Roman" panose="02020603050405020304" pitchFamily="18" charset="0"/>
                <a:ea typeface="Libre Baskerville" pitchFamily="34" charset="-122"/>
                <a:cs typeface="Times New Roman" panose="02020603050405020304" pitchFamily="18" charset="0"/>
              </a:rPr>
              <a:t>P75</a:t>
            </a:r>
            <a:r>
              <a:rPr lang="hy-AM" b="1" dirty="0">
                <a:solidFill>
                  <a:srgbClr val="F4EEDC"/>
                </a:solidFill>
                <a:latin typeface="Times New Roman" panose="02020603050405020304" pitchFamily="18" charset="0"/>
                <a:ea typeface="Libre Baskerville" pitchFamily="34" charset="-122"/>
                <a:cs typeface="Times New Roman" panose="02020603050405020304" pitchFamily="18" charset="0"/>
              </a:rPr>
              <a:t> - </a:t>
            </a:r>
            <a:r>
              <a:rPr lang="en-US" b="1" dirty="0">
                <a:solidFill>
                  <a:srgbClr val="F4EEDC"/>
                </a:solidFill>
                <a:latin typeface="Times New Roman" panose="02020603050405020304" pitchFamily="18" charset="0"/>
                <a:ea typeface="Libre Baskerville" pitchFamily="34" charset="-122"/>
                <a:cs typeface="Times New Roman" panose="02020603050405020304" pitchFamily="18" charset="0"/>
              </a:rPr>
              <a:t>11.48 </a:t>
            </a:r>
            <a:r>
              <a:rPr lang="en-US" b="1" dirty="0" err="1">
                <a:solidFill>
                  <a:srgbClr val="F4EEDC"/>
                </a:solidFill>
                <a:latin typeface="Times New Roman" panose="02020603050405020304" pitchFamily="18" charset="0"/>
                <a:ea typeface="Libre Baskerville" pitchFamily="34" charset="-122"/>
                <a:cs typeface="Times New Roman" panose="02020603050405020304" pitchFamily="18" charset="0"/>
              </a:rPr>
              <a:t>մգ</a:t>
            </a:r>
            <a:r>
              <a:rPr lang="en-US" b="1"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en-US" b="1" dirty="0" err="1">
                <a:solidFill>
                  <a:srgbClr val="F4EEDC"/>
                </a:solidFill>
                <a:latin typeface="Times New Roman" panose="02020603050405020304" pitchFamily="18" charset="0"/>
                <a:ea typeface="Libre Baskerville" pitchFamily="34" charset="-122"/>
                <a:cs typeface="Times New Roman" panose="02020603050405020304" pitchFamily="18" charset="0"/>
              </a:rPr>
              <a:t>օր</a:t>
            </a:r>
            <a:r>
              <a:rPr lang="en-US" b="1" dirty="0">
                <a:solidFill>
                  <a:srgbClr val="F4EEDC"/>
                </a:solidFill>
                <a:latin typeface="Times New Roman" panose="02020603050405020304" pitchFamily="18" charset="0"/>
                <a:ea typeface="Libre Baskerville" pitchFamily="34" charset="-122"/>
                <a:cs typeface="Times New Roman" panose="02020603050405020304" pitchFamily="18" charset="0"/>
              </a:rPr>
              <a:t> </a:t>
            </a:r>
            <a:endParaRPr lang="hy-AM" b="1" dirty="0">
              <a:solidFill>
                <a:srgbClr val="F4EEDC"/>
              </a:solidFill>
              <a:latin typeface="Times New Roman" panose="02020603050405020304" pitchFamily="18" charset="0"/>
              <a:ea typeface="Libre Baskerville" pitchFamily="34" charset="-122"/>
              <a:cs typeface="Times New Roman" panose="02020603050405020304" pitchFamily="18" charset="0"/>
            </a:endParaRPr>
          </a:p>
          <a:p>
            <a:pPr>
              <a:lnSpc>
                <a:spcPct val="150000"/>
              </a:lnSpc>
            </a:pPr>
            <a:r>
              <a:rPr lang="en-US" b="1" dirty="0">
                <a:solidFill>
                  <a:srgbClr val="F4EEDC"/>
                </a:solidFill>
                <a:latin typeface="Times New Roman" panose="02020603050405020304" pitchFamily="18" charset="0"/>
                <a:ea typeface="Libre Baskerville" pitchFamily="34" charset="-122"/>
                <a:cs typeface="Times New Roman" panose="02020603050405020304" pitchFamily="18" charset="0"/>
              </a:rPr>
              <a:t>P95</a:t>
            </a:r>
            <a:r>
              <a:rPr lang="hy-AM" b="1" dirty="0">
                <a:solidFill>
                  <a:srgbClr val="F4EEDC"/>
                </a:solidFill>
                <a:latin typeface="Times New Roman" panose="02020603050405020304" pitchFamily="18" charset="0"/>
                <a:ea typeface="Libre Baskerville" pitchFamily="34" charset="-122"/>
                <a:cs typeface="Times New Roman" panose="02020603050405020304" pitchFamily="18" charset="0"/>
              </a:rPr>
              <a:t> - </a:t>
            </a:r>
            <a:r>
              <a:rPr lang="en-US" b="1" dirty="0">
                <a:solidFill>
                  <a:srgbClr val="F4EEDC"/>
                </a:solidFill>
                <a:latin typeface="Times New Roman" panose="02020603050405020304" pitchFamily="18" charset="0"/>
                <a:ea typeface="Libre Baskerville" pitchFamily="34" charset="-122"/>
                <a:cs typeface="Times New Roman" panose="02020603050405020304" pitchFamily="18" charset="0"/>
              </a:rPr>
              <a:t>18.69 </a:t>
            </a:r>
            <a:r>
              <a:rPr lang="en-US" b="1" dirty="0" err="1">
                <a:solidFill>
                  <a:srgbClr val="F4EEDC"/>
                </a:solidFill>
                <a:latin typeface="Times New Roman" panose="02020603050405020304" pitchFamily="18" charset="0"/>
                <a:ea typeface="Libre Baskerville" pitchFamily="34" charset="-122"/>
                <a:cs typeface="Times New Roman" panose="02020603050405020304" pitchFamily="18" charset="0"/>
              </a:rPr>
              <a:t>մգ</a:t>
            </a:r>
            <a:r>
              <a:rPr lang="en-US" b="1"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en-US" b="1" dirty="0" err="1">
                <a:solidFill>
                  <a:srgbClr val="F4EEDC"/>
                </a:solidFill>
                <a:latin typeface="Times New Roman" panose="02020603050405020304" pitchFamily="18" charset="0"/>
                <a:ea typeface="Libre Baskerville" pitchFamily="34" charset="-122"/>
                <a:cs typeface="Times New Roman" panose="02020603050405020304" pitchFamily="18" charset="0"/>
              </a:rPr>
              <a:t>օր</a:t>
            </a:r>
            <a:r>
              <a:rPr lang="en-US" b="1" dirty="0">
                <a:solidFill>
                  <a:srgbClr val="F4EEDC"/>
                </a:solidFill>
                <a:latin typeface="Times New Roman" panose="02020603050405020304" pitchFamily="18" charset="0"/>
                <a:ea typeface="Libre Baskerville" pitchFamily="34" charset="-122"/>
                <a:cs typeface="Times New Roman" panose="02020603050405020304" pitchFamily="18" charset="0"/>
              </a:rPr>
              <a:t> </a:t>
            </a:r>
            <a:endParaRPr lang="en-US" b="1" dirty="0">
              <a:solidFill>
                <a:prstClr val="black"/>
              </a:solidFill>
              <a:latin typeface="Times New Roman" panose="02020603050405020304" pitchFamily="18" charset="0"/>
              <a:cs typeface="Times New Roman" panose="02020603050405020304" pitchFamily="18" charset="0"/>
            </a:endParaRPr>
          </a:p>
        </p:txBody>
      </p:sp>
      <p:sp>
        <p:nvSpPr>
          <p:cNvPr id="36" name="Text 6">
            <a:extLst>
              <a:ext uri="{FF2B5EF4-FFF2-40B4-BE49-F238E27FC236}">
                <a16:creationId xmlns:a16="http://schemas.microsoft.com/office/drawing/2014/main" id="{49238D33-2B66-44B5-A887-AC48B60B1ADA}"/>
              </a:ext>
            </a:extLst>
          </p:cNvPr>
          <p:cNvSpPr/>
          <p:nvPr/>
        </p:nvSpPr>
        <p:spPr>
          <a:xfrm>
            <a:off x="8522356" y="4191001"/>
            <a:ext cx="2169906" cy="358289"/>
          </a:xfrm>
          <a:prstGeom prst="rect">
            <a:avLst/>
          </a:prstGeom>
          <a:noFill/>
          <a:ln/>
        </p:spPr>
        <p:txBody>
          <a:bodyPr wrap="none" lIns="0" tIns="0" rIns="0" bIns="0" rtlCol="0" anchor="t"/>
          <a:lstStyle/>
          <a:p>
            <a:pPr>
              <a:lnSpc>
                <a:spcPct val="150000"/>
              </a:lnSpc>
            </a:pPr>
            <a:r>
              <a:rPr lang="hy-AM" sz="2000" b="1" dirty="0">
                <a:solidFill>
                  <a:prstClr val="white"/>
                </a:solidFill>
                <a:latin typeface="Times New Roman" panose="02020603050405020304" pitchFamily="18" charset="0"/>
                <a:ea typeface="Libre Baskerville Bold" pitchFamily="34" charset="-122"/>
                <a:cs typeface="Times New Roman" panose="02020603050405020304" pitchFamily="18" charset="0"/>
              </a:rPr>
              <a:t>Պերսենտիլային </a:t>
            </a:r>
          </a:p>
          <a:p>
            <a:pPr>
              <a:lnSpc>
                <a:spcPct val="150000"/>
              </a:lnSpc>
            </a:pPr>
            <a:r>
              <a:rPr lang="hy-AM" sz="2000" b="1" dirty="0">
                <a:solidFill>
                  <a:prstClr val="white"/>
                </a:solidFill>
                <a:latin typeface="Times New Roman" panose="02020603050405020304" pitchFamily="18" charset="0"/>
                <a:ea typeface="Libre Baskerville Bold" pitchFamily="34" charset="-122"/>
                <a:cs typeface="Times New Roman" panose="02020603050405020304" pitchFamily="18" charset="0"/>
              </a:rPr>
              <a:t>խմբեր</a:t>
            </a:r>
            <a:endParaRPr lang="en-US" sz="2000" dirty="0">
              <a:solidFill>
                <a:prstClr val="white"/>
              </a:solidFill>
              <a:latin typeface="Times New Roman" panose="02020603050405020304" pitchFamily="18" charset="0"/>
              <a:cs typeface="Times New Roman" panose="02020603050405020304" pitchFamily="18" charset="0"/>
            </a:endParaRPr>
          </a:p>
        </p:txBody>
      </p:sp>
      <p:pic>
        <p:nvPicPr>
          <p:cNvPr id="37" name="Picture 36" descr="Animated illustration about clicking | UGOKAWA">
            <a:extLst>
              <a:ext uri="{FF2B5EF4-FFF2-40B4-BE49-F238E27FC236}">
                <a16:creationId xmlns:a16="http://schemas.microsoft.com/office/drawing/2014/main" id="{555A922A-3137-43A8-A7AD-452F0AF91B52}"/>
              </a:ext>
            </a:extLst>
          </p:cNvPr>
          <p:cNvPicPr>
            <a:picLocks noChangeAspect="1" noChangeArrowheads="1"/>
          </p:cNvPicPr>
          <p:nvPr/>
        </p:nvPicPr>
        <p:blipFill>
          <a:blip r:embed="rId6" cstate="print">
            <a:biLevel thresh="25000"/>
            <a:extLst>
              <a:ext uri="{28A0092B-C50C-407E-A947-70E740481C1C}">
                <a14:useLocalDpi xmlns:a14="http://schemas.microsoft.com/office/drawing/2010/main" val="0"/>
              </a:ext>
            </a:extLst>
          </a:blip>
          <a:srcRect/>
          <a:stretch>
            <a:fillRect/>
          </a:stretch>
        </p:blipFill>
        <p:spPr bwMode="auto">
          <a:xfrm rot="13490383">
            <a:off x="9856177" y="4684257"/>
            <a:ext cx="549685" cy="54968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38" name="Text 8">
            <a:extLst>
              <a:ext uri="{FF2B5EF4-FFF2-40B4-BE49-F238E27FC236}">
                <a16:creationId xmlns:a16="http://schemas.microsoft.com/office/drawing/2014/main" id="{04C24745-2EBC-4C09-B449-29997AF31945}"/>
              </a:ext>
            </a:extLst>
          </p:cNvPr>
          <p:cNvSpPr/>
          <p:nvPr/>
        </p:nvSpPr>
        <p:spPr>
          <a:xfrm rot="16200000">
            <a:off x="704057" y="5455759"/>
            <a:ext cx="2169906" cy="355407"/>
          </a:xfrm>
          <a:prstGeom prst="rect">
            <a:avLst/>
          </a:prstGeom>
          <a:noFill/>
          <a:ln/>
        </p:spPr>
        <p:txBody>
          <a:bodyPr wrap="none" lIns="0" tIns="0" rIns="0" bIns="0" rtlCol="0" anchor="t"/>
          <a:lstStyle/>
          <a:p>
            <a:pPr algn="ctr">
              <a:lnSpc>
                <a:spcPts val="1950"/>
              </a:lnSpc>
              <a:defRPr/>
            </a:pPr>
            <a:r>
              <a:rPr lang="en-US" sz="1400" b="1" i="1" dirty="0">
                <a:solidFill>
                  <a:prstClr val="white"/>
                </a:solidFill>
                <a:latin typeface="Times New Roman" panose="02020603050405020304" pitchFamily="18" charset="0"/>
                <a:cs typeface="Times New Roman" panose="02020603050405020304" pitchFamily="18" charset="0"/>
              </a:rPr>
              <a:t>AR – </a:t>
            </a:r>
            <a:r>
              <a:rPr lang="hy-AM" sz="1400" b="1" i="1" dirty="0">
                <a:solidFill>
                  <a:prstClr val="white"/>
                </a:solidFill>
                <a:latin typeface="Times New Roman" panose="02020603050405020304" pitchFamily="18" charset="0"/>
                <a:cs typeface="Times New Roman" panose="02020603050405020304" pitchFamily="18" charset="0"/>
              </a:rPr>
              <a:t>7</a:t>
            </a:r>
            <a:r>
              <a:rPr lang="en-US" sz="1400" b="1" i="1" dirty="0">
                <a:solidFill>
                  <a:prstClr val="white"/>
                </a:solidFill>
                <a:latin typeface="Times New Roman" panose="02020603050405020304" pitchFamily="18" charset="0"/>
                <a:cs typeface="Times New Roman" panose="02020603050405020304" pitchFamily="18" charset="0"/>
              </a:rPr>
              <a:t> </a:t>
            </a:r>
            <a:r>
              <a:rPr lang="hy-AM" sz="1400" b="1" i="1" dirty="0">
                <a:solidFill>
                  <a:prstClr val="white"/>
                </a:solidFill>
                <a:latin typeface="Times New Roman" panose="02020603050405020304" pitchFamily="18" charset="0"/>
                <a:cs typeface="Times New Roman" panose="02020603050405020304" pitchFamily="18" charset="0"/>
              </a:rPr>
              <a:t>մգ/օր, </a:t>
            </a:r>
            <a:r>
              <a:rPr lang="en-US" sz="1400" b="1" i="1" dirty="0">
                <a:solidFill>
                  <a:prstClr val="white"/>
                </a:solidFill>
                <a:latin typeface="Times New Roman" panose="02020603050405020304" pitchFamily="18" charset="0"/>
                <a:cs typeface="Times New Roman" panose="02020603050405020304" pitchFamily="18" charset="0"/>
              </a:rPr>
              <a:t>PRI – 1</a:t>
            </a:r>
            <a:r>
              <a:rPr lang="hy-AM" sz="1400" b="1" i="1" dirty="0">
                <a:solidFill>
                  <a:prstClr val="white"/>
                </a:solidFill>
                <a:latin typeface="Times New Roman" panose="02020603050405020304" pitchFamily="18" charset="0"/>
                <a:cs typeface="Times New Roman" panose="02020603050405020304" pitchFamily="18" charset="0"/>
              </a:rPr>
              <a:t>6</a:t>
            </a:r>
            <a:r>
              <a:rPr lang="en-US" sz="1400" b="1" i="1" dirty="0">
                <a:solidFill>
                  <a:prstClr val="white"/>
                </a:solidFill>
                <a:latin typeface="Times New Roman" panose="02020603050405020304" pitchFamily="18" charset="0"/>
                <a:cs typeface="Times New Roman" panose="02020603050405020304" pitchFamily="18" charset="0"/>
              </a:rPr>
              <a:t> </a:t>
            </a:r>
            <a:r>
              <a:rPr lang="hy-AM" sz="1400" b="1" i="1" dirty="0">
                <a:solidFill>
                  <a:prstClr val="white"/>
                </a:solidFill>
                <a:latin typeface="Times New Roman" panose="02020603050405020304" pitchFamily="18" charset="0"/>
                <a:cs typeface="Times New Roman" panose="02020603050405020304" pitchFamily="18" charset="0"/>
              </a:rPr>
              <a:t>մգ/օր</a:t>
            </a:r>
            <a:endParaRPr lang="en-US" sz="1400" b="1" i="1" dirty="0">
              <a:solidFill>
                <a:prstClr val="white"/>
              </a:solidFill>
              <a:latin typeface="Times New Roman" panose="02020603050405020304" pitchFamily="18" charset="0"/>
              <a:cs typeface="Times New Roman" panose="02020603050405020304" pitchFamily="18" charset="0"/>
            </a:endParaRPr>
          </a:p>
        </p:txBody>
      </p:sp>
      <p:sp>
        <p:nvSpPr>
          <p:cNvPr id="40" name="Text 8">
            <a:extLst>
              <a:ext uri="{FF2B5EF4-FFF2-40B4-BE49-F238E27FC236}">
                <a16:creationId xmlns:a16="http://schemas.microsoft.com/office/drawing/2014/main" id="{FD133DAE-0EF3-4AD1-9579-10771751B4B3}"/>
              </a:ext>
            </a:extLst>
          </p:cNvPr>
          <p:cNvSpPr/>
          <p:nvPr/>
        </p:nvSpPr>
        <p:spPr>
          <a:xfrm>
            <a:off x="8522356" y="2133601"/>
            <a:ext cx="2144580" cy="718093"/>
          </a:xfrm>
          <a:prstGeom prst="rect">
            <a:avLst/>
          </a:prstGeom>
          <a:ln/>
        </p:spPr>
        <p:style>
          <a:lnRef idx="1">
            <a:schemeClr val="accent6"/>
          </a:lnRef>
          <a:fillRef idx="3">
            <a:schemeClr val="accent6"/>
          </a:fillRef>
          <a:effectRef idx="2">
            <a:schemeClr val="accent6"/>
          </a:effectRef>
          <a:fontRef idx="minor">
            <a:schemeClr val="lt1"/>
          </a:fontRef>
        </p:style>
        <p:txBody>
          <a:bodyPr wrap="none" lIns="0" tIns="0" rIns="0" bIns="0" rtlCol="0" anchor="t"/>
          <a:lstStyle/>
          <a:p>
            <a:pPr algn="ctr">
              <a:lnSpc>
                <a:spcPct val="150000"/>
              </a:lnSpc>
              <a:defRPr/>
            </a:pPr>
            <a:r>
              <a:rPr lang="en-US" sz="2000" b="1" i="1" dirty="0">
                <a:solidFill>
                  <a:prstClr val="white"/>
                </a:solidFill>
                <a:latin typeface="Times New Roman" panose="02020603050405020304" pitchFamily="18" charset="0"/>
                <a:cs typeface="Times New Roman" panose="02020603050405020304" pitchFamily="18" charset="0"/>
              </a:rPr>
              <a:t>AR </a:t>
            </a:r>
            <a:r>
              <a:rPr lang="hy-AM" sz="2000" b="1" i="1" dirty="0">
                <a:solidFill>
                  <a:prstClr val="white"/>
                </a:solidFill>
                <a:latin typeface="Times New Roman" panose="02020603050405020304" pitchFamily="18" charset="0"/>
                <a:cs typeface="Times New Roman" panose="02020603050405020304" pitchFamily="18" charset="0"/>
              </a:rPr>
              <a:t>-</a:t>
            </a:r>
            <a:r>
              <a:rPr lang="en-US" sz="2000" b="1" i="1" dirty="0">
                <a:solidFill>
                  <a:prstClr val="white"/>
                </a:solidFill>
                <a:latin typeface="Times New Roman" panose="02020603050405020304" pitchFamily="18" charset="0"/>
                <a:cs typeface="Times New Roman" panose="02020603050405020304" pitchFamily="18" charset="0"/>
              </a:rPr>
              <a:t> 6 </a:t>
            </a:r>
            <a:r>
              <a:rPr lang="hy-AM" sz="2000" b="1" i="1" dirty="0">
                <a:solidFill>
                  <a:prstClr val="white"/>
                </a:solidFill>
                <a:latin typeface="Times New Roman" panose="02020603050405020304" pitchFamily="18" charset="0"/>
                <a:cs typeface="Times New Roman" panose="02020603050405020304" pitchFamily="18" charset="0"/>
              </a:rPr>
              <a:t>մգ/օր</a:t>
            </a:r>
          </a:p>
          <a:p>
            <a:pPr algn="ctr">
              <a:lnSpc>
                <a:spcPts val="1950"/>
              </a:lnSpc>
              <a:defRPr/>
            </a:pPr>
            <a:r>
              <a:rPr lang="en-US" sz="2000" b="1" i="1" dirty="0">
                <a:solidFill>
                  <a:prstClr val="white"/>
                </a:solidFill>
                <a:latin typeface="Times New Roman" panose="02020603050405020304" pitchFamily="18" charset="0"/>
                <a:cs typeface="Times New Roman" panose="02020603050405020304" pitchFamily="18" charset="0"/>
              </a:rPr>
              <a:t>PRI </a:t>
            </a:r>
            <a:r>
              <a:rPr lang="hy-AM" sz="2000" b="1" i="1" dirty="0">
                <a:solidFill>
                  <a:prstClr val="white"/>
                </a:solidFill>
                <a:latin typeface="Times New Roman" panose="02020603050405020304" pitchFamily="18" charset="0"/>
                <a:cs typeface="Times New Roman" panose="02020603050405020304" pitchFamily="18" charset="0"/>
              </a:rPr>
              <a:t>-</a:t>
            </a:r>
            <a:r>
              <a:rPr lang="en-US" sz="2000" b="1" i="1" dirty="0">
                <a:solidFill>
                  <a:prstClr val="white"/>
                </a:solidFill>
                <a:latin typeface="Times New Roman" panose="02020603050405020304" pitchFamily="18" charset="0"/>
                <a:cs typeface="Times New Roman" panose="02020603050405020304" pitchFamily="18" charset="0"/>
              </a:rPr>
              <a:t> 11 </a:t>
            </a:r>
            <a:r>
              <a:rPr lang="hy-AM" sz="2000" b="1" i="1" dirty="0">
                <a:solidFill>
                  <a:prstClr val="white"/>
                </a:solidFill>
                <a:latin typeface="Times New Roman" panose="02020603050405020304" pitchFamily="18" charset="0"/>
                <a:cs typeface="Times New Roman" panose="02020603050405020304" pitchFamily="18" charset="0"/>
              </a:rPr>
              <a:t>մգ/օր</a:t>
            </a:r>
            <a:endParaRPr lang="en-US" sz="2000" b="1" i="1" dirty="0">
              <a:solidFill>
                <a:prstClr val="white"/>
              </a:solidFill>
              <a:latin typeface="Times New Roman" panose="02020603050405020304" pitchFamily="18" charset="0"/>
              <a:cs typeface="Times New Roman" panose="02020603050405020304" pitchFamily="18" charset="0"/>
            </a:endParaRPr>
          </a:p>
        </p:txBody>
      </p:sp>
      <p:sp>
        <p:nvSpPr>
          <p:cNvPr id="41" name="Text 6">
            <a:extLst>
              <a:ext uri="{FF2B5EF4-FFF2-40B4-BE49-F238E27FC236}">
                <a16:creationId xmlns:a16="http://schemas.microsoft.com/office/drawing/2014/main" id="{504B13ED-0F43-4E64-B984-08D3FB43A9E0}"/>
              </a:ext>
            </a:extLst>
          </p:cNvPr>
          <p:cNvSpPr/>
          <p:nvPr/>
        </p:nvSpPr>
        <p:spPr>
          <a:xfrm>
            <a:off x="8529628" y="1336621"/>
            <a:ext cx="2169906" cy="358289"/>
          </a:xfrm>
          <a:prstGeom prst="rect">
            <a:avLst/>
          </a:prstGeom>
          <a:noFill/>
          <a:ln/>
        </p:spPr>
        <p:txBody>
          <a:bodyPr wrap="none" lIns="0" tIns="0" rIns="0" bIns="0" rtlCol="0" anchor="t"/>
          <a:lstStyle/>
          <a:p>
            <a:pPr>
              <a:lnSpc>
                <a:spcPct val="150000"/>
              </a:lnSpc>
            </a:pPr>
            <a:r>
              <a:rPr lang="hy-AM" sz="1700" b="1" dirty="0">
                <a:solidFill>
                  <a:srgbClr val="F8A97D"/>
                </a:solidFill>
                <a:latin typeface="Times New Roman" panose="02020603050405020304" pitchFamily="18" charset="0"/>
                <a:ea typeface="Libre Baskerville Bold" pitchFamily="34" charset="-122"/>
                <a:cs typeface="Times New Roman" panose="02020603050405020304" pitchFamily="18" charset="0"/>
              </a:rPr>
              <a:t>Ուղենիշային արժեք </a:t>
            </a:r>
            <a:endParaRPr lang="en-US" sz="1700" b="1" dirty="0">
              <a:solidFill>
                <a:srgbClr val="F8A97D"/>
              </a:solidFill>
              <a:latin typeface="Times New Roman" panose="02020603050405020304" pitchFamily="18" charset="0"/>
              <a:ea typeface="Libre Baskerville Bold" pitchFamily="34" charset="-122"/>
              <a:cs typeface="Times New Roman" panose="02020603050405020304" pitchFamily="18" charset="0"/>
            </a:endParaRPr>
          </a:p>
          <a:p>
            <a:pPr>
              <a:lnSpc>
                <a:spcPct val="150000"/>
              </a:lnSpc>
            </a:pPr>
            <a:r>
              <a:rPr lang="en-US" sz="1700" b="1" dirty="0">
                <a:solidFill>
                  <a:srgbClr val="F8A97D"/>
                </a:solidFill>
                <a:latin typeface="Times New Roman" panose="02020603050405020304" pitchFamily="18" charset="0"/>
                <a:ea typeface="Libre Baskerville Bold" pitchFamily="34" charset="-122"/>
                <a:cs typeface="Times New Roman" panose="02020603050405020304" pitchFamily="18" charset="0"/>
              </a:rPr>
              <a:t>(DRVs)</a:t>
            </a:r>
            <a:endParaRPr lang="en-US" sz="1700" dirty="0">
              <a:solidFill>
                <a:srgbClr val="F8A97D"/>
              </a:solidFill>
              <a:latin typeface="Times New Roman" panose="02020603050405020304" pitchFamily="18" charset="0"/>
              <a:cs typeface="Times New Roman" panose="02020603050405020304" pitchFamily="18" charset="0"/>
            </a:endParaRPr>
          </a:p>
        </p:txBody>
      </p:sp>
      <p:pic>
        <p:nvPicPr>
          <p:cNvPr id="42" name="Picture 41" descr="Animated illustration about clicking | UGOKAWA">
            <a:extLst>
              <a:ext uri="{FF2B5EF4-FFF2-40B4-BE49-F238E27FC236}">
                <a16:creationId xmlns:a16="http://schemas.microsoft.com/office/drawing/2014/main" id="{A9BBDCB9-1813-40CF-B9E2-806EC53FDD4D}"/>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13490383">
            <a:off x="9709044" y="1703273"/>
            <a:ext cx="549685" cy="54968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571949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Image 0" descr="preencoded.png">
            <a:extLst>
              <a:ext uri="{FF2B5EF4-FFF2-40B4-BE49-F238E27FC236}">
                <a16:creationId xmlns:a16="http://schemas.microsoft.com/office/drawing/2014/main" id="{A37AC6E3-BA0E-4E98-A28D-0F3F6D2F8B89}"/>
              </a:ext>
            </a:extLst>
          </p:cNvPr>
          <p:cNvPicPr>
            <a:picLocks noChangeAspect="1"/>
          </p:cNvPicPr>
          <p:nvPr/>
        </p:nvPicPr>
        <p:blipFill rotWithShape="1">
          <a:blip r:embed="rId2"/>
          <a:srcRect l="6344" t="-63" b="-371"/>
          <a:stretch/>
        </p:blipFill>
        <p:spPr>
          <a:xfrm>
            <a:off x="1981200" y="914400"/>
            <a:ext cx="2747618" cy="4419600"/>
          </a:xfrm>
          <a:prstGeom prst="rect">
            <a:avLst/>
          </a:prstGeom>
        </p:spPr>
      </p:pic>
      <p:sp>
        <p:nvSpPr>
          <p:cNvPr id="4" name="Text 0">
            <a:extLst>
              <a:ext uri="{FF2B5EF4-FFF2-40B4-BE49-F238E27FC236}">
                <a16:creationId xmlns:a16="http://schemas.microsoft.com/office/drawing/2014/main" id="{F6F33158-0FCA-45C7-9C63-6E71D0B321F2}"/>
              </a:ext>
            </a:extLst>
          </p:cNvPr>
          <p:cNvSpPr/>
          <p:nvPr/>
        </p:nvSpPr>
        <p:spPr>
          <a:xfrm>
            <a:off x="1981200" y="-96658"/>
            <a:ext cx="8113744" cy="531138"/>
          </a:xfrm>
          <a:prstGeom prst="rect">
            <a:avLst/>
          </a:prstGeom>
          <a:noFill/>
          <a:ln/>
        </p:spPr>
        <p:txBody>
          <a:bodyPr wrap="none" lIns="0" tIns="0" rIns="0" bIns="0" rtlCol="0" anchor="t"/>
          <a:lstStyle/>
          <a:p>
            <a:pPr>
              <a:lnSpc>
                <a:spcPts val="4150"/>
              </a:lnSpc>
            </a:pPr>
            <a:r>
              <a:rPr lang="en-US" sz="2200" b="1" dirty="0" err="1">
                <a:solidFill>
                  <a:srgbClr val="F4EEDC"/>
                </a:solidFill>
                <a:latin typeface="Times New Roman" panose="02020603050405020304" pitchFamily="18" charset="0"/>
                <a:ea typeface="Libre Baskerville Bold" pitchFamily="34" charset="-122"/>
                <a:cs typeface="Times New Roman" panose="02020603050405020304" pitchFamily="18" charset="0"/>
              </a:rPr>
              <a:t>Եզրակացություն</a:t>
            </a:r>
            <a:r>
              <a:rPr lang="hy-AM" sz="2200" b="1" dirty="0">
                <a:solidFill>
                  <a:srgbClr val="F4EEDC"/>
                </a:solidFill>
                <a:latin typeface="Times New Roman" panose="02020603050405020304" pitchFamily="18" charset="0"/>
                <a:ea typeface="Libre Baskerville Bold" pitchFamily="34" charset="-122"/>
                <a:cs typeface="Times New Roman" panose="02020603050405020304" pitchFamily="18" charset="0"/>
              </a:rPr>
              <a:t>, առաջարկություններ</a:t>
            </a:r>
            <a:endParaRPr lang="en-US" sz="2200" dirty="0">
              <a:solidFill>
                <a:prstClr val="black"/>
              </a:solidFill>
              <a:latin typeface="Times New Roman" panose="02020603050405020304" pitchFamily="18" charset="0"/>
              <a:cs typeface="Times New Roman" panose="02020603050405020304" pitchFamily="18" charset="0"/>
            </a:endParaRPr>
          </a:p>
        </p:txBody>
      </p:sp>
      <p:sp>
        <p:nvSpPr>
          <p:cNvPr id="6" name="Shape 2">
            <a:extLst>
              <a:ext uri="{FF2B5EF4-FFF2-40B4-BE49-F238E27FC236}">
                <a16:creationId xmlns:a16="http://schemas.microsoft.com/office/drawing/2014/main" id="{735B7B04-5F17-48D6-A94E-C39452A46A72}"/>
              </a:ext>
            </a:extLst>
          </p:cNvPr>
          <p:cNvSpPr/>
          <p:nvPr/>
        </p:nvSpPr>
        <p:spPr>
          <a:xfrm>
            <a:off x="5334000" y="1046383"/>
            <a:ext cx="4846320" cy="45719"/>
          </a:xfrm>
          <a:prstGeom prst="rect">
            <a:avLst/>
          </a:prstGeom>
          <a:solidFill>
            <a:srgbClr val="CF8D79"/>
          </a:solidFill>
          <a:ln/>
        </p:spPr>
      </p:sp>
      <p:sp>
        <p:nvSpPr>
          <p:cNvPr id="7" name="Text 3">
            <a:extLst>
              <a:ext uri="{FF2B5EF4-FFF2-40B4-BE49-F238E27FC236}">
                <a16:creationId xmlns:a16="http://schemas.microsoft.com/office/drawing/2014/main" id="{001B3AF8-E363-4998-B555-952F4999E94B}"/>
              </a:ext>
            </a:extLst>
          </p:cNvPr>
          <p:cNvSpPr/>
          <p:nvPr/>
        </p:nvSpPr>
        <p:spPr>
          <a:xfrm>
            <a:off x="5075584" y="1234678"/>
            <a:ext cx="4473773" cy="265628"/>
          </a:xfrm>
          <a:prstGeom prst="rect">
            <a:avLst/>
          </a:prstGeom>
          <a:noFill/>
          <a:ln/>
        </p:spPr>
        <p:txBody>
          <a:bodyPr wrap="none" lIns="0" tIns="0" rIns="0" bIns="0" rtlCol="0" anchor="t"/>
          <a:lstStyle/>
          <a:p>
            <a:pPr>
              <a:lnSpc>
                <a:spcPts val="2050"/>
              </a:lnSpc>
            </a:pPr>
            <a:r>
              <a:rPr lang="en-US" b="1" dirty="0">
                <a:solidFill>
                  <a:srgbClr val="FEFBEA"/>
                </a:solidFill>
                <a:latin typeface="Times New Roman" panose="02020603050405020304" pitchFamily="18" charset="0"/>
                <a:ea typeface="Libre Baskerville Bold" pitchFamily="34" charset="-122"/>
                <a:cs typeface="Times New Roman" panose="02020603050405020304" pitchFamily="18" charset="0"/>
              </a:rPr>
              <a:t>Երկաթի պարունակության </a:t>
            </a:r>
            <a:r>
              <a:rPr lang="hy-AM" b="1" dirty="0">
                <a:solidFill>
                  <a:srgbClr val="FEFBEA"/>
                </a:solidFill>
                <a:latin typeface="Times New Roman" panose="02020603050405020304" pitchFamily="18" charset="0"/>
                <a:ea typeface="Libre Baskerville Bold" pitchFamily="34" charset="-122"/>
                <a:cs typeface="Times New Roman" panose="02020603050405020304" pitchFamily="18" charset="0"/>
              </a:rPr>
              <a:t>տարբերություններ</a:t>
            </a:r>
            <a:endParaRPr lang="en-US" dirty="0">
              <a:solidFill>
                <a:srgbClr val="FEFBEA"/>
              </a:solidFill>
              <a:latin typeface="Times New Roman" panose="02020603050405020304" pitchFamily="18" charset="0"/>
              <a:cs typeface="Times New Roman" panose="02020603050405020304" pitchFamily="18" charset="0"/>
            </a:endParaRPr>
          </a:p>
        </p:txBody>
      </p:sp>
      <p:sp>
        <p:nvSpPr>
          <p:cNvPr id="8" name="Text 4">
            <a:extLst>
              <a:ext uri="{FF2B5EF4-FFF2-40B4-BE49-F238E27FC236}">
                <a16:creationId xmlns:a16="http://schemas.microsoft.com/office/drawing/2014/main" id="{54D5C0A7-9640-413E-B36C-BDFC0DB6BA68}"/>
              </a:ext>
            </a:extLst>
          </p:cNvPr>
          <p:cNvSpPr/>
          <p:nvPr/>
        </p:nvSpPr>
        <p:spPr>
          <a:xfrm>
            <a:off x="5075584" y="1587580"/>
            <a:ext cx="5440017" cy="504825"/>
          </a:xfrm>
          <a:prstGeom prst="rect">
            <a:avLst/>
          </a:prstGeom>
          <a:noFill/>
          <a:ln/>
        </p:spPr>
        <p:txBody>
          <a:bodyPr wrap="square" lIns="0" tIns="0" rIns="0" bIns="0" rtlCol="0" anchor="t"/>
          <a:lstStyle/>
          <a:p>
            <a:pPr>
              <a:lnSpc>
                <a:spcPts val="1950"/>
              </a:lnSpc>
            </a:pPr>
            <a:r>
              <a:rPr lang="en-US" sz="1200" dirty="0">
                <a:solidFill>
                  <a:srgbClr val="F4EEDC"/>
                </a:solidFill>
                <a:latin typeface="Times New Roman" panose="02020603050405020304" pitchFamily="18" charset="0"/>
                <a:ea typeface="Libre Baskerville" pitchFamily="34" charset="-122"/>
                <a:cs typeface="Times New Roman" panose="02020603050405020304" pitchFamily="18" charset="0"/>
              </a:rPr>
              <a:t>ՀՀ-ում սպառվող մթերքների տարբեր խմբերում Fe պարունակությունը զգալիորեն տատանվում է՝ կախված տեսակից, ծագումից և վերամշակումից։</a:t>
            </a:r>
            <a:endParaRPr lang="en-US" sz="1200" dirty="0">
              <a:solidFill>
                <a:prstClr val="black"/>
              </a:solidFill>
              <a:latin typeface="Times New Roman" panose="02020603050405020304" pitchFamily="18" charset="0"/>
              <a:cs typeface="Times New Roman" panose="02020603050405020304" pitchFamily="18" charset="0"/>
            </a:endParaRPr>
          </a:p>
        </p:txBody>
      </p:sp>
      <p:pic>
        <p:nvPicPr>
          <p:cNvPr id="9" name="Image 1" descr="preencoded.png">
            <a:extLst>
              <a:ext uri="{FF2B5EF4-FFF2-40B4-BE49-F238E27FC236}">
                <a16:creationId xmlns:a16="http://schemas.microsoft.com/office/drawing/2014/main" id="{1AB6DCFB-AC51-418D-917C-459CC8CE86D5}"/>
              </a:ext>
            </a:extLst>
          </p:cNvPr>
          <p:cNvPicPr>
            <a:picLocks noChangeAspect="1"/>
          </p:cNvPicPr>
          <p:nvPr/>
        </p:nvPicPr>
        <p:blipFill>
          <a:blip r:embed="rId3"/>
          <a:stretch>
            <a:fillRect/>
          </a:stretch>
        </p:blipFill>
        <p:spPr>
          <a:xfrm>
            <a:off x="5075584" y="914400"/>
            <a:ext cx="258417" cy="206684"/>
          </a:xfrm>
          <a:prstGeom prst="rect">
            <a:avLst/>
          </a:prstGeom>
        </p:spPr>
      </p:pic>
      <p:sp>
        <p:nvSpPr>
          <p:cNvPr id="10" name="Shape 2">
            <a:extLst>
              <a:ext uri="{FF2B5EF4-FFF2-40B4-BE49-F238E27FC236}">
                <a16:creationId xmlns:a16="http://schemas.microsoft.com/office/drawing/2014/main" id="{36DCCB2D-16DC-4D60-812A-A2AA6BF02E5E}"/>
              </a:ext>
            </a:extLst>
          </p:cNvPr>
          <p:cNvSpPr/>
          <p:nvPr/>
        </p:nvSpPr>
        <p:spPr>
          <a:xfrm>
            <a:off x="5334000" y="2376787"/>
            <a:ext cx="4846320" cy="45719"/>
          </a:xfrm>
          <a:prstGeom prst="rect">
            <a:avLst/>
          </a:prstGeom>
          <a:solidFill>
            <a:srgbClr val="CF8D79"/>
          </a:solidFill>
          <a:ln/>
        </p:spPr>
      </p:sp>
      <p:pic>
        <p:nvPicPr>
          <p:cNvPr id="11" name="Image 1" descr="preencoded.png">
            <a:extLst>
              <a:ext uri="{FF2B5EF4-FFF2-40B4-BE49-F238E27FC236}">
                <a16:creationId xmlns:a16="http://schemas.microsoft.com/office/drawing/2014/main" id="{2956C934-A40D-4FB4-8AC6-5FF35589EE05}"/>
              </a:ext>
            </a:extLst>
          </p:cNvPr>
          <p:cNvPicPr>
            <a:picLocks noChangeAspect="1"/>
          </p:cNvPicPr>
          <p:nvPr/>
        </p:nvPicPr>
        <p:blipFill>
          <a:blip r:embed="rId3"/>
          <a:stretch>
            <a:fillRect/>
          </a:stretch>
        </p:blipFill>
        <p:spPr>
          <a:xfrm>
            <a:off x="5075584" y="2244804"/>
            <a:ext cx="258417" cy="206684"/>
          </a:xfrm>
          <a:prstGeom prst="rect">
            <a:avLst/>
          </a:prstGeom>
        </p:spPr>
      </p:pic>
      <p:sp>
        <p:nvSpPr>
          <p:cNvPr id="18" name="Text 7">
            <a:extLst>
              <a:ext uri="{FF2B5EF4-FFF2-40B4-BE49-F238E27FC236}">
                <a16:creationId xmlns:a16="http://schemas.microsoft.com/office/drawing/2014/main" id="{A7113780-79AF-42C0-9FB3-86231272D78D}"/>
              </a:ext>
            </a:extLst>
          </p:cNvPr>
          <p:cNvSpPr/>
          <p:nvPr/>
        </p:nvSpPr>
        <p:spPr>
          <a:xfrm>
            <a:off x="5075583" y="2555588"/>
            <a:ext cx="5257800" cy="265628"/>
          </a:xfrm>
          <a:prstGeom prst="rect">
            <a:avLst/>
          </a:prstGeom>
          <a:noFill/>
          <a:ln/>
        </p:spPr>
        <p:txBody>
          <a:bodyPr wrap="none" lIns="0" tIns="0" rIns="0" bIns="0" rtlCol="0" anchor="t"/>
          <a:lstStyle/>
          <a:p>
            <a:pPr>
              <a:lnSpc>
                <a:spcPts val="2050"/>
              </a:lnSpc>
            </a:pPr>
            <a:r>
              <a:rPr lang="hy-AM" sz="1650" b="1" dirty="0">
                <a:solidFill>
                  <a:srgbClr val="FEFBEA"/>
                </a:solidFill>
                <a:latin typeface="Times New Roman" panose="02020603050405020304" pitchFamily="18" charset="0"/>
                <a:ea typeface="Libre Baskerville Bold" pitchFamily="34" charset="-122"/>
                <a:cs typeface="Times New Roman" panose="02020603050405020304" pitchFamily="18" charset="0"/>
              </a:rPr>
              <a:t>2019-2024թթ․ </a:t>
            </a:r>
            <a:r>
              <a:rPr lang="en-US" sz="1650" b="1" dirty="0">
                <a:solidFill>
                  <a:srgbClr val="FEFBEA"/>
                </a:solidFill>
                <a:latin typeface="Times New Roman" panose="02020603050405020304" pitchFamily="18" charset="0"/>
                <a:ea typeface="Libre Baskerville Bold" pitchFamily="34" charset="-122"/>
                <a:cs typeface="Times New Roman" panose="02020603050405020304" pitchFamily="18" charset="0"/>
              </a:rPr>
              <a:t>Fe </a:t>
            </a:r>
            <a:r>
              <a:rPr lang="hy-AM" sz="1650" b="1" dirty="0">
                <a:solidFill>
                  <a:srgbClr val="FEFBEA"/>
                </a:solidFill>
                <a:latin typeface="Times New Roman" panose="02020603050405020304" pitchFamily="18" charset="0"/>
                <a:ea typeface="Libre Baskerville Bold" pitchFamily="34" charset="-122"/>
                <a:cs typeface="Times New Roman" panose="02020603050405020304" pitchFamily="18" charset="0"/>
              </a:rPr>
              <a:t>օ</a:t>
            </a:r>
            <a:r>
              <a:rPr lang="en-US" sz="1650" b="1" dirty="0">
                <a:solidFill>
                  <a:srgbClr val="FEFBEA"/>
                </a:solidFill>
                <a:latin typeface="Times New Roman" panose="02020603050405020304" pitchFamily="18" charset="0"/>
                <a:ea typeface="Libre Baskerville Bold" pitchFamily="34" charset="-122"/>
                <a:cs typeface="Times New Roman" panose="02020603050405020304" pitchFamily="18" charset="0"/>
              </a:rPr>
              <a:t>րական ընդունումը</a:t>
            </a:r>
            <a:r>
              <a:rPr lang="hy-AM" sz="1650" b="1" dirty="0">
                <a:solidFill>
                  <a:srgbClr val="FEFBEA"/>
                </a:solidFill>
                <a:latin typeface="Times New Roman" panose="02020603050405020304" pitchFamily="18" charset="0"/>
                <a:ea typeface="Libre Baskerville Bold" pitchFamily="34" charset="-122"/>
                <a:cs typeface="Times New Roman" panose="02020603050405020304" pitchFamily="18" charset="0"/>
              </a:rPr>
              <a:t>՝</a:t>
            </a:r>
            <a:r>
              <a:rPr lang="en-US" sz="1650" b="1" dirty="0">
                <a:solidFill>
                  <a:srgbClr val="FEFBEA"/>
                </a:solidFill>
                <a:latin typeface="Times New Roman" panose="02020603050405020304" pitchFamily="18" charset="0"/>
                <a:ea typeface="Libre Baskerville Bold" pitchFamily="34" charset="-122"/>
                <a:cs typeface="Times New Roman" panose="02020603050405020304" pitchFamily="18" charset="0"/>
              </a:rPr>
              <a:t> 8.07</a:t>
            </a:r>
            <a:r>
              <a:rPr lang="hy-AM" sz="1650" b="1" dirty="0">
                <a:solidFill>
                  <a:srgbClr val="FEFBEA"/>
                </a:solidFill>
                <a:latin typeface="Times New Roman" panose="02020603050405020304" pitchFamily="18" charset="0"/>
                <a:ea typeface="Libre Baskerville Bold" pitchFamily="34" charset="-122"/>
                <a:cs typeface="Times New Roman" panose="02020603050405020304" pitchFamily="18" charset="0"/>
              </a:rPr>
              <a:t> - </a:t>
            </a:r>
            <a:r>
              <a:rPr lang="en-US" sz="1650" b="1" dirty="0">
                <a:solidFill>
                  <a:srgbClr val="FEFBEA"/>
                </a:solidFill>
                <a:latin typeface="Times New Roman" panose="02020603050405020304" pitchFamily="18" charset="0"/>
                <a:ea typeface="Libre Baskerville Bold" pitchFamily="34" charset="-122"/>
                <a:cs typeface="Times New Roman" panose="02020603050405020304" pitchFamily="18" charset="0"/>
              </a:rPr>
              <a:t>9.27 մգ/օր</a:t>
            </a:r>
            <a:endParaRPr lang="en-US" sz="1650" dirty="0">
              <a:solidFill>
                <a:srgbClr val="FEFBEA"/>
              </a:solidFill>
              <a:latin typeface="Times New Roman" panose="02020603050405020304" pitchFamily="18" charset="0"/>
              <a:cs typeface="Times New Roman" panose="02020603050405020304" pitchFamily="18" charset="0"/>
            </a:endParaRPr>
          </a:p>
        </p:txBody>
      </p:sp>
      <p:sp>
        <p:nvSpPr>
          <p:cNvPr id="19" name="Text 8">
            <a:extLst>
              <a:ext uri="{FF2B5EF4-FFF2-40B4-BE49-F238E27FC236}">
                <a16:creationId xmlns:a16="http://schemas.microsoft.com/office/drawing/2014/main" id="{5F2C26B7-7677-4DDC-AD4D-225F3A8C5C52}"/>
              </a:ext>
            </a:extLst>
          </p:cNvPr>
          <p:cNvSpPr/>
          <p:nvPr/>
        </p:nvSpPr>
        <p:spPr>
          <a:xfrm>
            <a:off x="5075583" y="2925317"/>
            <a:ext cx="5287617" cy="504825"/>
          </a:xfrm>
          <a:prstGeom prst="rect">
            <a:avLst/>
          </a:prstGeom>
          <a:noFill/>
          <a:ln/>
        </p:spPr>
        <p:txBody>
          <a:bodyPr wrap="square" lIns="0" tIns="0" rIns="0" bIns="0" rtlCol="0" anchor="t"/>
          <a:lstStyle/>
          <a:p>
            <a:pPr>
              <a:lnSpc>
                <a:spcPts val="1950"/>
              </a:lnSpc>
            </a:pPr>
            <a:r>
              <a:rPr lang="hy-AM" sz="1300" dirty="0">
                <a:solidFill>
                  <a:srgbClr val="F4EEDC"/>
                </a:solidFill>
                <a:latin typeface="Times New Roman" panose="02020603050405020304" pitchFamily="18" charset="0"/>
                <a:ea typeface="Libre Baskerville" pitchFamily="34" charset="-122"/>
                <a:cs typeface="Times New Roman" panose="02020603050405020304" pitchFamily="18" charset="0"/>
              </a:rPr>
              <a:t>Ըստ ՎԿ ներտնային սպառման տվյալների՝ </a:t>
            </a:r>
            <a:r>
              <a:rPr lang="en-US" sz="1300" dirty="0">
                <a:solidFill>
                  <a:srgbClr val="F4EEDC"/>
                </a:solidFill>
                <a:latin typeface="Times New Roman" panose="02020603050405020304" pitchFamily="18" charset="0"/>
                <a:ea typeface="Libre Baskerville" pitchFamily="34" charset="-122"/>
                <a:cs typeface="Times New Roman" panose="02020603050405020304" pitchFamily="18" charset="0"/>
              </a:rPr>
              <a:t>Fe </a:t>
            </a:r>
            <a:r>
              <a:rPr lang="hy-AM" sz="1300" dirty="0">
                <a:solidFill>
                  <a:srgbClr val="F4EEDC"/>
                </a:solidFill>
                <a:latin typeface="Times New Roman" panose="02020603050405020304" pitchFamily="18" charset="0"/>
                <a:ea typeface="Libre Baskerville" pitchFamily="34" charset="-122"/>
                <a:cs typeface="Times New Roman" panose="02020603050405020304" pitchFamily="18" charset="0"/>
              </a:rPr>
              <a:t>օրական </a:t>
            </a:r>
            <a:r>
              <a:rPr lang="en-US" sz="1300" dirty="0">
                <a:solidFill>
                  <a:srgbClr val="F4EEDC"/>
                </a:solidFill>
                <a:latin typeface="Times New Roman" panose="02020603050405020304" pitchFamily="18" charset="0"/>
                <a:ea typeface="Libre Baskerville" pitchFamily="34" charset="-122"/>
                <a:cs typeface="Times New Roman" panose="02020603050405020304" pitchFamily="18" charset="0"/>
              </a:rPr>
              <a:t>ընդունումը բավարարում է AR</a:t>
            </a:r>
            <a:r>
              <a:rPr lang="hy-AM" sz="1300" dirty="0">
                <a:solidFill>
                  <a:srgbClr val="F4EEDC"/>
                </a:solidFill>
                <a:latin typeface="Times New Roman" panose="02020603050405020304" pitchFamily="18" charset="0"/>
                <a:ea typeface="Libre Baskerville" pitchFamily="34" charset="-122"/>
                <a:cs typeface="Times New Roman" panose="02020603050405020304" pitchFamily="18" charset="0"/>
              </a:rPr>
              <a:t> - </a:t>
            </a:r>
            <a:r>
              <a:rPr lang="en-US" sz="1300" dirty="0">
                <a:solidFill>
                  <a:srgbClr val="F4EEDC"/>
                </a:solidFill>
                <a:latin typeface="Times New Roman" panose="02020603050405020304" pitchFamily="18" charset="0"/>
                <a:ea typeface="Libre Baskerville" pitchFamily="34" charset="-122"/>
                <a:cs typeface="Times New Roman" panose="02020603050405020304" pitchFamily="18" charset="0"/>
              </a:rPr>
              <a:t>6 մգ/օր, սակայն ցածր է PRI</a:t>
            </a:r>
            <a:r>
              <a:rPr lang="hy-AM" sz="1300" dirty="0">
                <a:solidFill>
                  <a:srgbClr val="F4EEDC"/>
                </a:solidFill>
                <a:latin typeface="Times New Roman" panose="02020603050405020304" pitchFamily="18" charset="0"/>
                <a:ea typeface="Libre Baskerville" pitchFamily="34" charset="-122"/>
                <a:cs typeface="Times New Roman" panose="02020603050405020304" pitchFamily="18" charset="0"/>
              </a:rPr>
              <a:t> - </a:t>
            </a:r>
            <a:r>
              <a:rPr lang="en-US" sz="1300" dirty="0">
                <a:solidFill>
                  <a:srgbClr val="F4EEDC"/>
                </a:solidFill>
                <a:latin typeface="Times New Roman" panose="02020603050405020304" pitchFamily="18" charset="0"/>
                <a:ea typeface="Libre Baskerville" pitchFamily="34" charset="-122"/>
                <a:cs typeface="Times New Roman" panose="02020603050405020304" pitchFamily="18" charset="0"/>
              </a:rPr>
              <a:t>11 մգ/օր ցուցանիշից, հատկապես կանանց համար։</a:t>
            </a:r>
            <a:endParaRPr lang="en-US" sz="1300" dirty="0">
              <a:solidFill>
                <a:prstClr val="black"/>
              </a:solidFill>
              <a:latin typeface="Times New Roman" panose="02020603050405020304" pitchFamily="18" charset="0"/>
              <a:cs typeface="Times New Roman" panose="02020603050405020304" pitchFamily="18" charset="0"/>
            </a:endParaRPr>
          </a:p>
        </p:txBody>
      </p:sp>
      <p:sp>
        <p:nvSpPr>
          <p:cNvPr id="20" name="Shape 2">
            <a:extLst>
              <a:ext uri="{FF2B5EF4-FFF2-40B4-BE49-F238E27FC236}">
                <a16:creationId xmlns:a16="http://schemas.microsoft.com/office/drawing/2014/main" id="{8E172574-FF13-47C4-B793-1565ACB1BA43}"/>
              </a:ext>
            </a:extLst>
          </p:cNvPr>
          <p:cNvSpPr/>
          <p:nvPr/>
        </p:nvSpPr>
        <p:spPr>
          <a:xfrm>
            <a:off x="5357192" y="3976987"/>
            <a:ext cx="4846320" cy="45719"/>
          </a:xfrm>
          <a:prstGeom prst="rect">
            <a:avLst/>
          </a:prstGeom>
          <a:solidFill>
            <a:srgbClr val="CF8D79"/>
          </a:solidFill>
          <a:ln/>
        </p:spPr>
      </p:sp>
      <p:pic>
        <p:nvPicPr>
          <p:cNvPr id="21" name="Image 1" descr="preencoded.png">
            <a:extLst>
              <a:ext uri="{FF2B5EF4-FFF2-40B4-BE49-F238E27FC236}">
                <a16:creationId xmlns:a16="http://schemas.microsoft.com/office/drawing/2014/main" id="{4FE7936F-057E-4D50-91EF-5BC8AA270845}"/>
              </a:ext>
            </a:extLst>
          </p:cNvPr>
          <p:cNvPicPr>
            <a:picLocks noChangeAspect="1"/>
          </p:cNvPicPr>
          <p:nvPr/>
        </p:nvPicPr>
        <p:blipFill>
          <a:blip r:embed="rId3"/>
          <a:stretch>
            <a:fillRect/>
          </a:stretch>
        </p:blipFill>
        <p:spPr>
          <a:xfrm>
            <a:off x="5098776" y="3845004"/>
            <a:ext cx="258417" cy="206684"/>
          </a:xfrm>
          <a:prstGeom prst="rect">
            <a:avLst/>
          </a:prstGeom>
        </p:spPr>
      </p:pic>
      <p:sp>
        <p:nvSpPr>
          <p:cNvPr id="22" name="Text 7">
            <a:extLst>
              <a:ext uri="{FF2B5EF4-FFF2-40B4-BE49-F238E27FC236}">
                <a16:creationId xmlns:a16="http://schemas.microsoft.com/office/drawing/2014/main" id="{ACCBB9E6-F9B0-4B44-944F-D310008B5F65}"/>
              </a:ext>
            </a:extLst>
          </p:cNvPr>
          <p:cNvSpPr/>
          <p:nvPr/>
        </p:nvSpPr>
        <p:spPr>
          <a:xfrm>
            <a:off x="5098775" y="4155788"/>
            <a:ext cx="5257800" cy="265628"/>
          </a:xfrm>
          <a:prstGeom prst="rect">
            <a:avLst/>
          </a:prstGeom>
          <a:noFill/>
          <a:ln/>
        </p:spPr>
        <p:txBody>
          <a:bodyPr wrap="none" lIns="0" tIns="0" rIns="0" bIns="0" rtlCol="0" anchor="t"/>
          <a:lstStyle/>
          <a:p>
            <a:pPr>
              <a:lnSpc>
                <a:spcPts val="2050"/>
              </a:lnSpc>
            </a:pPr>
            <a:r>
              <a:rPr lang="hy-AM" sz="1650" b="1" dirty="0">
                <a:solidFill>
                  <a:srgbClr val="FEFBEA"/>
                </a:solidFill>
                <a:latin typeface="Times New Roman" panose="02020603050405020304" pitchFamily="18" charset="0"/>
                <a:ea typeface="Libre Baskerville Bold" pitchFamily="34" charset="-122"/>
                <a:cs typeface="Times New Roman" panose="02020603050405020304" pitchFamily="18" charset="0"/>
              </a:rPr>
              <a:t>Հիմնական աղբյուրներ</a:t>
            </a:r>
            <a:endParaRPr lang="en-US" sz="1650" dirty="0">
              <a:solidFill>
                <a:srgbClr val="FEFBEA"/>
              </a:solidFill>
              <a:latin typeface="Times New Roman" panose="02020603050405020304" pitchFamily="18" charset="0"/>
              <a:cs typeface="Times New Roman" panose="02020603050405020304" pitchFamily="18" charset="0"/>
            </a:endParaRPr>
          </a:p>
        </p:txBody>
      </p:sp>
      <p:sp>
        <p:nvSpPr>
          <p:cNvPr id="23" name="Text 8">
            <a:extLst>
              <a:ext uri="{FF2B5EF4-FFF2-40B4-BE49-F238E27FC236}">
                <a16:creationId xmlns:a16="http://schemas.microsoft.com/office/drawing/2014/main" id="{7812616A-E80A-4C67-815E-176DBFF82CD5}"/>
              </a:ext>
            </a:extLst>
          </p:cNvPr>
          <p:cNvSpPr/>
          <p:nvPr/>
        </p:nvSpPr>
        <p:spPr>
          <a:xfrm>
            <a:off x="5098775" y="4525517"/>
            <a:ext cx="5287617" cy="504825"/>
          </a:xfrm>
          <a:prstGeom prst="rect">
            <a:avLst/>
          </a:prstGeom>
          <a:noFill/>
          <a:ln/>
        </p:spPr>
        <p:txBody>
          <a:bodyPr wrap="square" lIns="0" tIns="0" rIns="0" bIns="0" rtlCol="0" anchor="t"/>
          <a:lstStyle/>
          <a:p>
            <a:pPr>
              <a:lnSpc>
                <a:spcPts val="1950"/>
              </a:lnSpc>
            </a:pPr>
            <a:r>
              <a:rPr lang="hy-AM" sz="1300" dirty="0">
                <a:solidFill>
                  <a:srgbClr val="F4EEDC"/>
                </a:solidFill>
                <a:latin typeface="Times New Roman" panose="02020603050405020304" pitchFamily="18" charset="0"/>
                <a:ea typeface="Libre Baskerville" pitchFamily="34" charset="-122"/>
                <a:cs typeface="Times New Roman" panose="02020603050405020304" pitchFamily="18" charset="0"/>
              </a:rPr>
              <a:t>Ալրային հիմքով մթերք </a:t>
            </a:r>
            <a:r>
              <a:rPr lang="ru-RU" sz="1300" dirty="0">
                <a:solidFill>
                  <a:srgbClr val="F4EEDC"/>
                </a:solidFill>
                <a:latin typeface="Times New Roman" panose="02020603050405020304" pitchFamily="18" charset="0"/>
                <a:ea typeface="Libre Baskerville" pitchFamily="34" charset="-122"/>
                <a:cs typeface="Times New Roman" panose="02020603050405020304" pitchFamily="18" charset="0"/>
              </a:rPr>
              <a:t>(50%)</a:t>
            </a:r>
            <a:r>
              <a:rPr lang="hy-AM" sz="1300" dirty="0">
                <a:solidFill>
                  <a:srgbClr val="F4EEDC"/>
                </a:solidFill>
                <a:latin typeface="Times New Roman" panose="02020603050405020304" pitchFamily="18" charset="0"/>
                <a:ea typeface="Libre Baskerville" pitchFamily="34" charset="-122"/>
                <a:cs typeface="Times New Roman" panose="02020603050405020304" pitchFamily="18" charset="0"/>
              </a:rPr>
              <a:t>, միս, դրանից պատրաստված մթերք</a:t>
            </a:r>
            <a:r>
              <a:rPr lang="ru-RU" sz="1300" dirty="0">
                <a:solidFill>
                  <a:srgbClr val="F4EEDC"/>
                </a:solidFill>
                <a:latin typeface="Times New Roman" panose="02020603050405020304" pitchFamily="18" charset="0"/>
                <a:ea typeface="Libre Baskerville" pitchFamily="34" charset="-122"/>
                <a:cs typeface="Times New Roman" panose="02020603050405020304" pitchFamily="18" charset="0"/>
              </a:rPr>
              <a:t> (20%)</a:t>
            </a:r>
          </a:p>
          <a:p>
            <a:pPr>
              <a:lnSpc>
                <a:spcPts val="1950"/>
              </a:lnSpc>
            </a:pPr>
            <a:r>
              <a:rPr lang="hy-AM" sz="1300" dirty="0">
                <a:solidFill>
                  <a:srgbClr val="F4EEDC"/>
                </a:solidFill>
                <a:latin typeface="Times New Roman" panose="02020603050405020304" pitchFamily="18" charset="0"/>
                <a:ea typeface="Libre Baskerville" pitchFamily="34" charset="-122"/>
                <a:cs typeface="Times New Roman" panose="02020603050405020304" pitchFamily="18" charset="0"/>
              </a:rPr>
              <a:t>Հեմային </a:t>
            </a:r>
            <a:r>
              <a:rPr lang="en-US" sz="1300" dirty="0">
                <a:solidFill>
                  <a:srgbClr val="F4EEDC"/>
                </a:solidFill>
                <a:latin typeface="Times New Roman" panose="02020603050405020304" pitchFamily="18" charset="0"/>
                <a:ea typeface="Libre Baskerville" pitchFamily="34" charset="-122"/>
                <a:cs typeface="Times New Roman" panose="02020603050405020304" pitchFamily="18" charset="0"/>
              </a:rPr>
              <a:t>Fe </a:t>
            </a:r>
            <a:r>
              <a:rPr lang="hy-AM" sz="1300" dirty="0">
                <a:solidFill>
                  <a:srgbClr val="F4EEDC"/>
                </a:solidFill>
                <a:latin typeface="Times New Roman" panose="02020603050405020304" pitchFamily="18" charset="0"/>
                <a:ea typeface="Libre Baskerville" pitchFamily="34" charset="-122"/>
                <a:cs typeface="Times New Roman" panose="02020603050405020304" pitchFamily="18" charset="0"/>
              </a:rPr>
              <a:t>ընդհանուրի փոքր մասնաբաժինն է կազմում </a:t>
            </a:r>
            <a:r>
              <a:rPr lang="ru-RU" sz="1300" dirty="0">
                <a:solidFill>
                  <a:srgbClr val="F4EEDC"/>
                </a:solidFill>
                <a:latin typeface="Times New Roman" panose="02020603050405020304" pitchFamily="18" charset="0"/>
                <a:ea typeface="Libre Baskerville" pitchFamily="34" charset="-122"/>
                <a:cs typeface="Times New Roman" panose="02020603050405020304" pitchFamily="18" charset="0"/>
              </a:rPr>
              <a:t>(</a:t>
            </a:r>
            <a:r>
              <a:rPr lang="en-US" sz="1300" dirty="0">
                <a:solidFill>
                  <a:srgbClr val="F4EEDC"/>
                </a:solidFill>
                <a:latin typeface="Times New Roman" panose="02020603050405020304" pitchFamily="18" charset="0"/>
                <a:ea typeface="Libre Baskerville" pitchFamily="34" charset="-122"/>
                <a:cs typeface="Times New Roman" panose="02020603050405020304" pitchFamily="18" charset="0"/>
              </a:rPr>
              <a:t>1.34 </a:t>
            </a:r>
            <a:r>
              <a:rPr lang="hy-AM" sz="1300" dirty="0">
                <a:solidFill>
                  <a:srgbClr val="F4EEDC"/>
                </a:solidFill>
                <a:latin typeface="Times New Roman" panose="02020603050405020304" pitchFamily="18" charset="0"/>
                <a:ea typeface="Libre Baskerville" pitchFamily="34" charset="-122"/>
                <a:cs typeface="Times New Roman" panose="02020603050405020304" pitchFamily="18" charset="0"/>
              </a:rPr>
              <a:t>մգ/օր ընդհանուր 9․09 մգ/կգ-ից</a:t>
            </a:r>
            <a:r>
              <a:rPr lang="ru-RU" sz="1300" dirty="0">
                <a:solidFill>
                  <a:srgbClr val="F4EEDC"/>
                </a:solidFill>
                <a:latin typeface="Times New Roman" panose="02020603050405020304" pitchFamily="18" charset="0"/>
                <a:ea typeface="Libre Baskerville" pitchFamily="34" charset="-122"/>
                <a:cs typeface="Times New Roman" panose="02020603050405020304" pitchFamily="18" charset="0"/>
              </a:rPr>
              <a:t>):</a:t>
            </a:r>
            <a:endParaRPr lang="en-US" sz="1300" dirty="0">
              <a:solidFill>
                <a:prstClr val="black"/>
              </a:solidFill>
              <a:latin typeface="Times New Roman" panose="02020603050405020304" pitchFamily="18" charset="0"/>
              <a:cs typeface="Times New Roman" panose="02020603050405020304" pitchFamily="18" charset="0"/>
            </a:endParaRPr>
          </a:p>
        </p:txBody>
      </p:sp>
      <p:sp>
        <p:nvSpPr>
          <p:cNvPr id="24" name="Text 0">
            <a:extLst>
              <a:ext uri="{FF2B5EF4-FFF2-40B4-BE49-F238E27FC236}">
                <a16:creationId xmlns:a16="http://schemas.microsoft.com/office/drawing/2014/main" id="{D940E10A-7163-415E-B2AB-17C316FF614F}"/>
              </a:ext>
            </a:extLst>
          </p:cNvPr>
          <p:cNvSpPr/>
          <p:nvPr/>
        </p:nvSpPr>
        <p:spPr>
          <a:xfrm>
            <a:off x="1994452" y="5715001"/>
            <a:ext cx="8222312" cy="767375"/>
          </a:xfrm>
          <a:prstGeom prst="rect">
            <a:avLst/>
          </a:prstGeom>
          <a:solidFill>
            <a:srgbClr val="A52E24"/>
          </a:solidFill>
          <a:ln/>
        </p:spPr>
        <p:txBody>
          <a:bodyPr wrap="none" lIns="0" tIns="0" rIns="0" bIns="0" rtlCol="0" anchor="t"/>
          <a:lstStyle/>
          <a:p>
            <a:pPr marL="285750" indent="-285750" algn="ctr">
              <a:lnSpc>
                <a:spcPct val="150000"/>
              </a:lnSpc>
              <a:buFont typeface="Wingdings" panose="05000000000000000000" pitchFamily="2" charset="2"/>
              <a:buChar char="q"/>
            </a:pPr>
            <a:r>
              <a:rPr lang="hy-AM" b="1" dirty="0">
                <a:solidFill>
                  <a:prstClr val="white"/>
                </a:solidFill>
                <a:latin typeface="Times New Roman" panose="02020603050405020304" pitchFamily="18" charset="0"/>
                <a:ea typeface="Libre Baskerville Bold" pitchFamily="34" charset="-122"/>
                <a:cs typeface="Times New Roman" panose="02020603050405020304" pitchFamily="18" charset="0"/>
              </a:rPr>
              <a:t>Բազմազան սննդակարգ՝ հատկապես հեմային </a:t>
            </a:r>
            <a:r>
              <a:rPr lang="en-US" b="1" dirty="0">
                <a:solidFill>
                  <a:prstClr val="white"/>
                </a:solidFill>
                <a:latin typeface="Times New Roman" panose="02020603050405020304" pitchFamily="18" charset="0"/>
                <a:ea typeface="Libre Baskerville Bold" pitchFamily="34" charset="-122"/>
                <a:cs typeface="Times New Roman" panose="02020603050405020304" pitchFamily="18" charset="0"/>
              </a:rPr>
              <a:t>Fe </a:t>
            </a:r>
            <a:r>
              <a:rPr lang="hy-AM" b="1" dirty="0">
                <a:solidFill>
                  <a:prstClr val="white"/>
                </a:solidFill>
                <a:latin typeface="Times New Roman" panose="02020603050405020304" pitchFamily="18" charset="0"/>
                <a:ea typeface="Libre Baskerville Bold" pitchFamily="34" charset="-122"/>
                <a:cs typeface="Times New Roman" panose="02020603050405020304" pitchFamily="18" charset="0"/>
              </a:rPr>
              <a:t>աղբյուրների ներառում։</a:t>
            </a:r>
          </a:p>
          <a:p>
            <a:pPr marL="285750" indent="-285750" algn="ctr">
              <a:lnSpc>
                <a:spcPct val="150000"/>
              </a:lnSpc>
              <a:buFont typeface="Wingdings" panose="05000000000000000000" pitchFamily="2" charset="2"/>
              <a:buChar char="q"/>
            </a:pPr>
            <a:r>
              <a:rPr lang="hy-AM" b="1" dirty="0">
                <a:solidFill>
                  <a:prstClr val="white"/>
                </a:solidFill>
                <a:latin typeface="Times New Roman" panose="02020603050405020304" pitchFamily="18" charset="0"/>
                <a:cs typeface="Times New Roman" panose="02020603050405020304" pitchFamily="18" charset="0"/>
              </a:rPr>
              <a:t>Կանոնավոր վերահսկում, թիրախային միջամտություններ։</a:t>
            </a:r>
            <a:endParaRPr lang="en-US" b="1" dirty="0">
              <a:solidFill>
                <a:prstClr val="white"/>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11001957"/>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7CE4F24-FB16-4589-9FA2-0A8E2B7CB09A}"/>
              </a:ext>
            </a:extLst>
          </p:cNvPr>
          <p:cNvPicPr>
            <a:picLocks noChangeAspect="1"/>
          </p:cNvPicPr>
          <p:nvPr/>
        </p:nvPicPr>
        <p:blipFill rotWithShape="1">
          <a:blip r:embed="rId2"/>
          <a:srcRect l="44527" t="23371" r="30705" b="15233"/>
          <a:stretch/>
        </p:blipFill>
        <p:spPr>
          <a:xfrm>
            <a:off x="212651" y="116958"/>
            <a:ext cx="3019647" cy="4210493"/>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40F50875-64C4-42B5-9BB0-6946D217F3D1}"/>
              </a:ext>
            </a:extLst>
          </p:cNvPr>
          <p:cNvPicPr>
            <a:picLocks noChangeAspect="1"/>
          </p:cNvPicPr>
          <p:nvPr/>
        </p:nvPicPr>
        <p:blipFill rotWithShape="1">
          <a:blip r:embed="rId3"/>
          <a:srcRect l="13295" t="17273" r="50000" b="5303"/>
          <a:stretch/>
        </p:blipFill>
        <p:spPr>
          <a:xfrm>
            <a:off x="1320371" y="2530549"/>
            <a:ext cx="3548570" cy="4210493"/>
          </a:xfrm>
          <a:prstGeom prst="rect">
            <a:avLst/>
          </a:prstGeom>
          <a:ln>
            <a:no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B0B7AE3B-2C06-4E68-A57F-A65AC2780165}"/>
              </a:ext>
            </a:extLst>
          </p:cNvPr>
          <p:cNvPicPr>
            <a:picLocks noChangeAspect="1"/>
          </p:cNvPicPr>
          <p:nvPr/>
        </p:nvPicPr>
        <p:blipFill rotWithShape="1">
          <a:blip r:embed="rId4"/>
          <a:srcRect l="31194" t="12424" r="30710" b="3788"/>
          <a:stretch/>
        </p:blipFill>
        <p:spPr>
          <a:xfrm>
            <a:off x="3984213" y="53404"/>
            <a:ext cx="3704030" cy="4582391"/>
          </a:xfrm>
          <a:prstGeom prst="rect">
            <a:avLst/>
          </a:prstGeom>
          <a:ln>
            <a:noFill/>
          </a:ln>
          <a:effectLst>
            <a:outerShdw blurRad="292100" dist="139700" dir="2700000" algn="tl" rotWithShape="0">
              <a:srgbClr val="333333">
                <a:alpha val="65000"/>
              </a:srgbClr>
            </a:outerShdw>
          </a:effectLst>
        </p:spPr>
      </p:pic>
      <p:pic>
        <p:nvPicPr>
          <p:cNvPr id="12" name="Picture 11">
            <a:extLst>
              <a:ext uri="{FF2B5EF4-FFF2-40B4-BE49-F238E27FC236}">
                <a16:creationId xmlns:a16="http://schemas.microsoft.com/office/drawing/2014/main" id="{61D4FF09-7E71-4404-B8FE-B15789CC7A78}"/>
              </a:ext>
            </a:extLst>
          </p:cNvPr>
          <p:cNvPicPr>
            <a:picLocks noChangeAspect="1"/>
          </p:cNvPicPr>
          <p:nvPr/>
        </p:nvPicPr>
        <p:blipFill rotWithShape="1">
          <a:blip r:embed="rId5"/>
          <a:srcRect l="5625" t="4092" r="5994" b="13182"/>
          <a:stretch/>
        </p:blipFill>
        <p:spPr>
          <a:xfrm>
            <a:off x="6096000" y="3813464"/>
            <a:ext cx="5186542" cy="2730812"/>
          </a:xfrm>
          <a:prstGeom prst="rect">
            <a:avLst/>
          </a:prstGeom>
          <a:ln>
            <a:noFill/>
          </a:ln>
          <a:effectLst>
            <a:outerShdw blurRad="292100" dist="139700" dir="2700000" algn="tl" rotWithShape="0">
              <a:srgbClr val="333333">
                <a:alpha val="65000"/>
              </a:srgbClr>
            </a:outerShdw>
          </a:effectLst>
        </p:spPr>
      </p:pic>
      <p:pic>
        <p:nvPicPr>
          <p:cNvPr id="14" name="Picture 13">
            <a:extLst>
              <a:ext uri="{FF2B5EF4-FFF2-40B4-BE49-F238E27FC236}">
                <a16:creationId xmlns:a16="http://schemas.microsoft.com/office/drawing/2014/main" id="{2232AEC7-EBE1-479E-97E5-97A49B22A4F7}"/>
              </a:ext>
            </a:extLst>
          </p:cNvPr>
          <p:cNvPicPr>
            <a:picLocks noChangeAspect="1"/>
          </p:cNvPicPr>
          <p:nvPr/>
        </p:nvPicPr>
        <p:blipFill rotWithShape="1">
          <a:blip r:embed="rId6"/>
          <a:srcRect l="6051" t="3182" r="11875" b="15909"/>
          <a:stretch/>
        </p:blipFill>
        <p:spPr>
          <a:xfrm>
            <a:off x="6951518" y="116959"/>
            <a:ext cx="4924666" cy="273081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32669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Video 2" title="Rice Grain">
            <a:hlinkClick r:id="" action="ppaction://media"/>
            <a:extLst>
              <a:ext uri="{FF2B5EF4-FFF2-40B4-BE49-F238E27FC236}">
                <a16:creationId xmlns:a16="http://schemas.microsoft.com/office/drawing/2014/main" id="{DB7DE61B-B14A-F344-766A-5D9830EA903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4"/>
            <a:ext cx="12192000" cy="6858000"/>
          </a:xfrm>
          <a:prstGeom prst="rect">
            <a:avLst/>
          </a:prstGeom>
        </p:spPr>
      </p:pic>
      <p:pic>
        <p:nvPicPr>
          <p:cNvPr id="4" name="Picture 2">
            <a:extLst>
              <a:ext uri="{FF2B5EF4-FFF2-40B4-BE49-F238E27FC236}">
                <a16:creationId xmlns:a16="http://schemas.microsoft.com/office/drawing/2014/main" id="{052F960C-9438-4D3F-EC6B-B8AE9EE5382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37243" y="281096"/>
            <a:ext cx="3993265" cy="105854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1A7D815E-8B38-81A7-A02A-4207AB1846BC}"/>
              </a:ext>
            </a:extLst>
          </p:cNvPr>
          <p:cNvPicPr>
            <a:picLocks noChangeAspect="1"/>
          </p:cNvPicPr>
          <p:nvPr/>
        </p:nvPicPr>
        <p:blipFill>
          <a:blip r:embed="rId6"/>
          <a:stretch>
            <a:fillRect/>
          </a:stretch>
        </p:blipFill>
        <p:spPr>
          <a:xfrm>
            <a:off x="661492" y="408067"/>
            <a:ext cx="3225673" cy="1163049"/>
          </a:xfrm>
          <a:prstGeom prst="rect">
            <a:avLst/>
          </a:prstGeom>
        </p:spPr>
      </p:pic>
      <p:pic>
        <p:nvPicPr>
          <p:cNvPr id="6" name="Picture 5">
            <a:extLst>
              <a:ext uri="{FF2B5EF4-FFF2-40B4-BE49-F238E27FC236}">
                <a16:creationId xmlns:a16="http://schemas.microsoft.com/office/drawing/2014/main" id="{72486895-B1B0-84D6-1680-4F5F6AF35F07}"/>
              </a:ext>
            </a:extLst>
          </p:cNvPr>
          <p:cNvPicPr>
            <a:picLocks noChangeAspect="1"/>
          </p:cNvPicPr>
          <p:nvPr/>
        </p:nvPicPr>
        <p:blipFill>
          <a:blip r:embed="rId7"/>
          <a:srcRect l="20704" t="22171" r="21669" b="14167"/>
          <a:stretch>
            <a:fillRect/>
          </a:stretch>
        </p:blipFill>
        <p:spPr>
          <a:xfrm>
            <a:off x="4931297" y="-5933"/>
            <a:ext cx="1808544" cy="1615633"/>
          </a:xfrm>
          <a:prstGeom prst="rect">
            <a:avLst/>
          </a:prstGeom>
        </p:spPr>
      </p:pic>
      <p:sp>
        <p:nvSpPr>
          <p:cNvPr id="7" name="Text 1">
            <a:extLst>
              <a:ext uri="{FF2B5EF4-FFF2-40B4-BE49-F238E27FC236}">
                <a16:creationId xmlns:a16="http://schemas.microsoft.com/office/drawing/2014/main" id="{7582F0CA-1315-FC57-EDDD-45E22BBCFDBF}"/>
              </a:ext>
            </a:extLst>
          </p:cNvPr>
          <p:cNvSpPr/>
          <p:nvPr/>
        </p:nvSpPr>
        <p:spPr>
          <a:xfrm>
            <a:off x="1047316" y="2088967"/>
            <a:ext cx="10295877" cy="1771948"/>
          </a:xfrm>
          <a:prstGeom prst="rect">
            <a:avLst/>
          </a:prstGeom>
          <a:noFill/>
          <a:ln/>
        </p:spPr>
        <p:txBody>
          <a:bodyPr wrap="square" lIns="0" tIns="0" rIns="0" bIns="0" rtlCol="0" anchor="t"/>
          <a:lstStyle/>
          <a:p>
            <a:pPr algn="ctr">
              <a:lnSpc>
                <a:spcPts val="4625"/>
              </a:lnSpc>
            </a:pPr>
            <a:r>
              <a:rPr lang="en-US" sz="3917" b="1" dirty="0">
                <a:latin typeface="Times New Roman" panose="02020603050405020304" pitchFamily="18" charset="0"/>
                <a:ea typeface="Noto Serif SC Bold" pitchFamily="34" charset="-122"/>
                <a:cs typeface="Times New Roman" panose="02020603050405020304" pitchFamily="18" charset="0"/>
              </a:rPr>
              <a:t>Risk and Benefit Assessment Supporting the Dietary Promotion of Nutrient-Dense Underutilised Crops in Armenia</a:t>
            </a:r>
            <a:endParaRPr lang="en-US" sz="3917" dirty="0">
              <a:latin typeface="Times New Roman" panose="02020603050405020304" pitchFamily="18" charset="0"/>
              <a:cs typeface="Times New Roman" panose="02020603050405020304" pitchFamily="18" charset="0"/>
            </a:endParaRPr>
          </a:p>
        </p:txBody>
      </p:sp>
      <p:sp>
        <p:nvSpPr>
          <p:cNvPr id="8" name="Text 2">
            <a:extLst>
              <a:ext uri="{FF2B5EF4-FFF2-40B4-BE49-F238E27FC236}">
                <a16:creationId xmlns:a16="http://schemas.microsoft.com/office/drawing/2014/main" id="{AFC07411-7A1D-AECE-1AEB-481070E727E9}"/>
              </a:ext>
            </a:extLst>
          </p:cNvPr>
          <p:cNvSpPr/>
          <p:nvPr/>
        </p:nvSpPr>
        <p:spPr>
          <a:xfrm>
            <a:off x="661492" y="5922711"/>
            <a:ext cx="9196281" cy="302419"/>
          </a:xfrm>
          <a:prstGeom prst="rect">
            <a:avLst/>
          </a:prstGeom>
          <a:noFill/>
          <a:ln/>
        </p:spPr>
        <p:txBody>
          <a:bodyPr wrap="none" lIns="0" tIns="0" rIns="0" bIns="0" rtlCol="0" anchor="t"/>
          <a:lstStyle/>
          <a:p>
            <a:pPr>
              <a:lnSpc>
                <a:spcPts val="2375"/>
              </a:lnSpc>
            </a:pPr>
            <a:r>
              <a:rPr lang="en-US" sz="2917" b="1" u="sng" dirty="0">
                <a:latin typeface="Times New Roman" panose="02020603050405020304" pitchFamily="18" charset="0"/>
                <a:ea typeface="Geist" pitchFamily="34" charset="-122"/>
                <a:cs typeface="Times New Roman" panose="02020603050405020304" pitchFamily="18" charset="0"/>
              </a:rPr>
              <a:t>Davit Pipoyan</a:t>
            </a:r>
            <a:r>
              <a:rPr lang="en-US" sz="2917" dirty="0">
                <a:latin typeface="Times New Roman" panose="02020603050405020304" pitchFamily="18" charset="0"/>
                <a:ea typeface="Geist" pitchFamily="34" charset="-122"/>
                <a:cs typeface="Times New Roman" panose="02020603050405020304" pitchFamily="18" charset="0"/>
              </a:rPr>
              <a:t>, Lilit Sahakyan, Ani Asatryan, Meline Beglaryan  </a:t>
            </a:r>
            <a:endParaRPr lang="en-US" sz="2917" dirty="0">
              <a:latin typeface="Times New Roman" panose="02020603050405020304" pitchFamily="18" charset="0"/>
              <a:cs typeface="Times New Roman" panose="02020603050405020304" pitchFamily="18" charset="0"/>
            </a:endParaRPr>
          </a:p>
        </p:txBody>
      </p:sp>
      <p:sp>
        <p:nvSpPr>
          <p:cNvPr id="9" name="Text 3">
            <a:extLst>
              <a:ext uri="{FF2B5EF4-FFF2-40B4-BE49-F238E27FC236}">
                <a16:creationId xmlns:a16="http://schemas.microsoft.com/office/drawing/2014/main" id="{EE248A87-0792-B634-A210-D7145B1F8B07}"/>
              </a:ext>
            </a:extLst>
          </p:cNvPr>
          <p:cNvSpPr/>
          <p:nvPr/>
        </p:nvSpPr>
        <p:spPr>
          <a:xfrm>
            <a:off x="661492" y="6416364"/>
            <a:ext cx="10869018" cy="302419"/>
          </a:xfrm>
          <a:prstGeom prst="rect">
            <a:avLst/>
          </a:prstGeom>
          <a:noFill/>
          <a:ln/>
        </p:spPr>
        <p:txBody>
          <a:bodyPr wrap="none" lIns="0" tIns="0" rIns="0" bIns="0" rtlCol="0" anchor="t"/>
          <a:lstStyle/>
          <a:p>
            <a:pPr>
              <a:lnSpc>
                <a:spcPts val="2375"/>
              </a:lnSpc>
            </a:pPr>
            <a:r>
              <a:rPr lang="en-US" sz="2417" i="1" dirty="0">
                <a:latin typeface="Times New Roman" panose="02020603050405020304" pitchFamily="18" charset="0"/>
                <a:ea typeface="Geist" pitchFamily="34" charset="-122"/>
                <a:cs typeface="Times New Roman" panose="02020603050405020304" pitchFamily="18" charset="0"/>
              </a:rPr>
              <a:t>Center for Ecological-Noosphere Studies (</a:t>
            </a:r>
            <a:r>
              <a:rPr lang="en-US" sz="2417" b="1" i="1" dirty="0">
                <a:latin typeface="Times New Roman" panose="02020603050405020304" pitchFamily="18" charset="0"/>
                <a:ea typeface="Geist" pitchFamily="34" charset="-122"/>
                <a:cs typeface="Times New Roman" panose="02020603050405020304" pitchFamily="18" charset="0"/>
              </a:rPr>
              <a:t>CENS</a:t>
            </a:r>
            <a:r>
              <a:rPr lang="en-US" sz="2417" i="1" dirty="0">
                <a:latin typeface="Times New Roman" panose="02020603050405020304" pitchFamily="18" charset="0"/>
                <a:ea typeface="Geist" pitchFamily="34" charset="-122"/>
                <a:cs typeface="Times New Roman" panose="02020603050405020304" pitchFamily="18" charset="0"/>
              </a:rPr>
              <a:t>) of NAS RA, Yerevan, Armenia</a:t>
            </a:r>
            <a:endParaRPr lang="en-US" sz="2417"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8828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a:extLst>
              <a:ext uri="{FF2B5EF4-FFF2-40B4-BE49-F238E27FC236}">
                <a16:creationId xmlns:a16="http://schemas.microsoft.com/office/drawing/2014/main" id="{C1C4EC47-DF69-522B-A1A0-4C3019657758}"/>
              </a:ext>
            </a:extLst>
          </p:cNvPr>
          <p:cNvPicPr>
            <a:picLocks noChangeAspect="1"/>
          </p:cNvPicPr>
          <p:nvPr/>
        </p:nvPicPr>
        <p:blipFill>
          <a:blip r:embed="rId2"/>
          <a:stretch>
            <a:fillRect/>
          </a:stretch>
        </p:blipFill>
        <p:spPr>
          <a:xfrm>
            <a:off x="-212204" y="0"/>
            <a:ext cx="4800600" cy="6858000"/>
          </a:xfrm>
          <a:prstGeom prst="rect">
            <a:avLst/>
          </a:prstGeom>
        </p:spPr>
      </p:pic>
      <p:sp>
        <p:nvSpPr>
          <p:cNvPr id="3" name="Text 0">
            <a:extLst>
              <a:ext uri="{FF2B5EF4-FFF2-40B4-BE49-F238E27FC236}">
                <a16:creationId xmlns:a16="http://schemas.microsoft.com/office/drawing/2014/main" id="{86A09008-FF69-8623-BDCC-22C47E332A94}"/>
              </a:ext>
            </a:extLst>
          </p:cNvPr>
          <p:cNvSpPr/>
          <p:nvPr/>
        </p:nvSpPr>
        <p:spPr>
          <a:xfrm>
            <a:off x="5110674" y="226832"/>
            <a:ext cx="3913287" cy="489148"/>
          </a:xfrm>
          <a:prstGeom prst="rect">
            <a:avLst/>
          </a:prstGeom>
          <a:noFill/>
          <a:ln/>
        </p:spPr>
        <p:txBody>
          <a:bodyPr wrap="none" lIns="0" tIns="0" rIns="0" bIns="0" rtlCol="0" anchor="t"/>
          <a:lstStyle/>
          <a:p>
            <a:pPr defTabSz="380985">
              <a:lnSpc>
                <a:spcPts val="3833"/>
              </a:lnSpc>
            </a:pPr>
            <a:r>
              <a:rPr lang="en-US" sz="3042" b="1" dirty="0">
                <a:solidFill>
                  <a:srgbClr val="006747"/>
                </a:solidFill>
                <a:latin typeface="Times New Roman" panose="02020603050405020304" pitchFamily="18" charset="0"/>
                <a:ea typeface="Noto Serif SC Bold" pitchFamily="34" charset="-122"/>
                <a:cs typeface="Times New Roman" panose="02020603050405020304" pitchFamily="18" charset="0"/>
              </a:rPr>
              <a:t>Background</a:t>
            </a:r>
            <a:endParaRPr lang="en-US" sz="3042" dirty="0">
              <a:solidFill>
                <a:prstClr val="white"/>
              </a:solidFill>
              <a:latin typeface="Times New Roman" panose="02020603050405020304" pitchFamily="18" charset="0"/>
              <a:cs typeface="Times New Roman" panose="02020603050405020304" pitchFamily="18" charset="0"/>
            </a:endParaRPr>
          </a:p>
        </p:txBody>
      </p:sp>
      <p:pic>
        <p:nvPicPr>
          <p:cNvPr id="4" name="Image 1" descr="preencoded.png">
            <a:extLst>
              <a:ext uri="{FF2B5EF4-FFF2-40B4-BE49-F238E27FC236}">
                <a16:creationId xmlns:a16="http://schemas.microsoft.com/office/drawing/2014/main" id="{2B72DD9E-DA4D-0B39-ADDB-7979B1FCAF2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119787" y="1142306"/>
            <a:ext cx="391319" cy="391318"/>
          </a:xfrm>
          <a:prstGeom prst="rect">
            <a:avLst/>
          </a:prstGeom>
        </p:spPr>
      </p:pic>
      <p:sp>
        <p:nvSpPr>
          <p:cNvPr id="5" name="Text 1">
            <a:extLst>
              <a:ext uri="{FF2B5EF4-FFF2-40B4-BE49-F238E27FC236}">
                <a16:creationId xmlns:a16="http://schemas.microsoft.com/office/drawing/2014/main" id="{82D94E96-A10C-3C97-CBF4-9E981768FE06}"/>
              </a:ext>
            </a:extLst>
          </p:cNvPr>
          <p:cNvSpPr/>
          <p:nvPr/>
        </p:nvSpPr>
        <p:spPr>
          <a:xfrm>
            <a:off x="5628382" y="1203338"/>
            <a:ext cx="2137469" cy="244574"/>
          </a:xfrm>
          <a:prstGeom prst="rect">
            <a:avLst/>
          </a:prstGeom>
          <a:noFill/>
          <a:ln/>
        </p:spPr>
        <p:txBody>
          <a:bodyPr wrap="none" lIns="0" tIns="0" rIns="0" bIns="0" rtlCol="0" anchor="t"/>
          <a:lstStyle/>
          <a:p>
            <a:pPr defTabSz="380985">
              <a:lnSpc>
                <a:spcPts val="1917"/>
              </a:lnSpc>
            </a:pPr>
            <a:r>
              <a:rPr lang="en-US" sz="2000" b="1" dirty="0">
                <a:solidFill>
                  <a:prstClr val="white"/>
                </a:solidFill>
                <a:latin typeface="Times New Roman" panose="02020603050405020304" pitchFamily="18" charset="0"/>
                <a:ea typeface="Noto Serif SC Bold" pitchFamily="34" charset="-122"/>
                <a:cs typeface="Times New Roman" panose="02020603050405020304" pitchFamily="18" charset="0"/>
              </a:rPr>
              <a:t>One Health Approach</a:t>
            </a:r>
            <a:endParaRPr lang="en-US" sz="2000" dirty="0">
              <a:solidFill>
                <a:prstClr val="white"/>
              </a:solidFill>
              <a:latin typeface="Times New Roman" panose="02020603050405020304" pitchFamily="18" charset="0"/>
              <a:cs typeface="Times New Roman" panose="02020603050405020304" pitchFamily="18" charset="0"/>
            </a:endParaRPr>
          </a:p>
        </p:txBody>
      </p:sp>
      <p:sp>
        <p:nvSpPr>
          <p:cNvPr id="6" name="Text 2">
            <a:extLst>
              <a:ext uri="{FF2B5EF4-FFF2-40B4-BE49-F238E27FC236}">
                <a16:creationId xmlns:a16="http://schemas.microsoft.com/office/drawing/2014/main" id="{61E2DFF6-35D7-7782-5613-CA2ED77C6DCC}"/>
              </a:ext>
            </a:extLst>
          </p:cNvPr>
          <p:cNvSpPr/>
          <p:nvPr/>
        </p:nvSpPr>
        <p:spPr>
          <a:xfrm>
            <a:off x="5177660" y="1716927"/>
            <a:ext cx="6927530" cy="457795"/>
          </a:xfrm>
          <a:prstGeom prst="rect">
            <a:avLst/>
          </a:prstGeom>
          <a:noFill/>
          <a:ln/>
        </p:spPr>
        <p:txBody>
          <a:bodyPr wrap="square" lIns="0" tIns="0" rIns="0" bIns="0" rtlCol="0" anchor="t"/>
          <a:lstStyle/>
          <a:p>
            <a:pPr defTabSz="380985">
              <a:lnSpc>
                <a:spcPts val="1792"/>
              </a:lnSpc>
            </a:pPr>
            <a:r>
              <a:rPr lang="en-US" sz="1417" dirty="0">
                <a:solidFill>
                  <a:prstClr val="white"/>
                </a:solidFill>
                <a:latin typeface="Times New Roman" panose="02020603050405020304" pitchFamily="18" charset="0"/>
                <a:ea typeface="Geist" pitchFamily="34" charset="-122"/>
                <a:cs typeface="Times New Roman" panose="02020603050405020304" pitchFamily="18" charset="0"/>
              </a:rPr>
              <a:t>Integrates environmental, agricultural, and human health to advance sustainable food systems.</a:t>
            </a:r>
            <a:endParaRPr lang="en-US" sz="1417" dirty="0">
              <a:solidFill>
                <a:prstClr val="white"/>
              </a:solidFill>
              <a:latin typeface="Times New Roman" panose="02020603050405020304" pitchFamily="18" charset="0"/>
              <a:cs typeface="Times New Roman" panose="02020603050405020304" pitchFamily="18" charset="0"/>
            </a:endParaRPr>
          </a:p>
        </p:txBody>
      </p:sp>
      <p:pic>
        <p:nvPicPr>
          <p:cNvPr id="7" name="Image 2" descr="preencoded.png">
            <a:extLst>
              <a:ext uri="{FF2B5EF4-FFF2-40B4-BE49-F238E27FC236}">
                <a16:creationId xmlns:a16="http://schemas.microsoft.com/office/drawing/2014/main" id="{128C6D59-1F85-D933-902A-EDAF0FF68BC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119787" y="2406650"/>
            <a:ext cx="391319" cy="391318"/>
          </a:xfrm>
          <a:prstGeom prst="rect">
            <a:avLst/>
          </a:prstGeom>
        </p:spPr>
      </p:pic>
      <p:sp>
        <p:nvSpPr>
          <p:cNvPr id="8" name="Text 3">
            <a:extLst>
              <a:ext uri="{FF2B5EF4-FFF2-40B4-BE49-F238E27FC236}">
                <a16:creationId xmlns:a16="http://schemas.microsoft.com/office/drawing/2014/main" id="{2658BF84-9677-060E-CAEA-009667C7E1A1}"/>
              </a:ext>
            </a:extLst>
          </p:cNvPr>
          <p:cNvSpPr/>
          <p:nvPr/>
        </p:nvSpPr>
        <p:spPr>
          <a:xfrm>
            <a:off x="5628382" y="2489670"/>
            <a:ext cx="1956593" cy="244574"/>
          </a:xfrm>
          <a:prstGeom prst="rect">
            <a:avLst/>
          </a:prstGeom>
          <a:noFill/>
          <a:ln/>
        </p:spPr>
        <p:txBody>
          <a:bodyPr wrap="none" lIns="0" tIns="0" rIns="0" bIns="0" rtlCol="0" anchor="t"/>
          <a:lstStyle/>
          <a:p>
            <a:pPr defTabSz="380985">
              <a:lnSpc>
                <a:spcPts val="1917"/>
              </a:lnSpc>
            </a:pPr>
            <a:r>
              <a:rPr lang="en-US" sz="2000" b="1" dirty="0">
                <a:solidFill>
                  <a:prstClr val="white"/>
                </a:solidFill>
                <a:latin typeface="Times New Roman" panose="02020603050405020304" pitchFamily="18" charset="0"/>
                <a:ea typeface="Noto Serif SC Bold" pitchFamily="34" charset="-122"/>
                <a:cs typeface="Times New Roman" panose="02020603050405020304" pitchFamily="18" charset="0"/>
              </a:rPr>
              <a:t>DIVERSICROP COST Action</a:t>
            </a:r>
            <a:endParaRPr lang="en-US" sz="2000" dirty="0">
              <a:solidFill>
                <a:prstClr val="white"/>
              </a:solidFill>
              <a:latin typeface="Times New Roman" panose="02020603050405020304" pitchFamily="18" charset="0"/>
              <a:cs typeface="Times New Roman" panose="02020603050405020304" pitchFamily="18" charset="0"/>
            </a:endParaRPr>
          </a:p>
        </p:txBody>
      </p:sp>
      <p:pic>
        <p:nvPicPr>
          <p:cNvPr id="9" name="Image 3" descr="preencoded.png">
            <a:extLst>
              <a:ext uri="{FF2B5EF4-FFF2-40B4-BE49-F238E27FC236}">
                <a16:creationId xmlns:a16="http://schemas.microsoft.com/office/drawing/2014/main" id="{3FBD3B6A-794D-3132-AFAE-AAA2480E667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113231" y="3884216"/>
            <a:ext cx="391319" cy="391318"/>
          </a:xfrm>
          <a:prstGeom prst="rect">
            <a:avLst/>
          </a:prstGeom>
        </p:spPr>
      </p:pic>
      <p:sp>
        <p:nvSpPr>
          <p:cNvPr id="10" name="Text 5">
            <a:extLst>
              <a:ext uri="{FF2B5EF4-FFF2-40B4-BE49-F238E27FC236}">
                <a16:creationId xmlns:a16="http://schemas.microsoft.com/office/drawing/2014/main" id="{274A935D-C328-02A5-D4E2-625CDF1921C5}"/>
              </a:ext>
            </a:extLst>
          </p:cNvPr>
          <p:cNvSpPr/>
          <p:nvPr/>
        </p:nvSpPr>
        <p:spPr>
          <a:xfrm>
            <a:off x="5624769" y="3941487"/>
            <a:ext cx="2125365" cy="244574"/>
          </a:xfrm>
          <a:prstGeom prst="rect">
            <a:avLst/>
          </a:prstGeom>
          <a:noFill/>
          <a:ln/>
        </p:spPr>
        <p:txBody>
          <a:bodyPr wrap="none" lIns="0" tIns="0" rIns="0" bIns="0" rtlCol="0" anchor="t"/>
          <a:lstStyle/>
          <a:p>
            <a:pPr defTabSz="380985">
              <a:lnSpc>
                <a:spcPts val="1917"/>
              </a:lnSpc>
            </a:pPr>
            <a:r>
              <a:rPr lang="en-US" sz="2000" b="1" dirty="0">
                <a:solidFill>
                  <a:prstClr val="white"/>
                </a:solidFill>
                <a:latin typeface="Times New Roman" panose="02020603050405020304" pitchFamily="18" charset="0"/>
                <a:ea typeface="Noto Serif SC Bold" pitchFamily="34" charset="-122"/>
                <a:cs typeface="Times New Roman" panose="02020603050405020304" pitchFamily="18" charset="0"/>
              </a:rPr>
              <a:t>Minor Crops in Focus</a:t>
            </a:r>
            <a:endParaRPr lang="en-US" sz="2000" dirty="0">
              <a:solidFill>
                <a:prstClr val="white"/>
              </a:solidFill>
              <a:latin typeface="Times New Roman" panose="02020603050405020304" pitchFamily="18" charset="0"/>
              <a:cs typeface="Times New Roman" panose="02020603050405020304" pitchFamily="18" charset="0"/>
            </a:endParaRPr>
          </a:p>
        </p:txBody>
      </p:sp>
      <p:sp>
        <p:nvSpPr>
          <p:cNvPr id="11" name="Text 6">
            <a:extLst>
              <a:ext uri="{FF2B5EF4-FFF2-40B4-BE49-F238E27FC236}">
                <a16:creationId xmlns:a16="http://schemas.microsoft.com/office/drawing/2014/main" id="{73BDE214-7354-1328-F3E3-892692AD5705}"/>
              </a:ext>
            </a:extLst>
          </p:cNvPr>
          <p:cNvSpPr/>
          <p:nvPr/>
        </p:nvSpPr>
        <p:spPr>
          <a:xfrm>
            <a:off x="5191251" y="4408763"/>
            <a:ext cx="6524427" cy="457795"/>
          </a:xfrm>
          <a:prstGeom prst="rect">
            <a:avLst/>
          </a:prstGeom>
          <a:noFill/>
          <a:ln/>
        </p:spPr>
        <p:txBody>
          <a:bodyPr wrap="square" lIns="0" tIns="0" rIns="0" bIns="0" rtlCol="0" anchor="t"/>
          <a:lstStyle/>
          <a:p>
            <a:pPr defTabSz="380985">
              <a:lnSpc>
                <a:spcPts val="1792"/>
              </a:lnSpc>
            </a:pPr>
            <a:r>
              <a:rPr lang="en-US" sz="1417" dirty="0">
                <a:solidFill>
                  <a:prstClr val="white"/>
                </a:solidFill>
                <a:latin typeface="Times New Roman" panose="02020603050405020304" pitchFamily="18" charset="0"/>
                <a:ea typeface="Geist" pitchFamily="34" charset="-122"/>
                <a:cs typeface="Times New Roman" panose="02020603050405020304" pitchFamily="18" charset="0"/>
              </a:rPr>
              <a:t>Underutilized crops traditionally cultivated in Armenia, including rye (consumed as rye bread), chickpeas, and pies.</a:t>
            </a:r>
            <a:endParaRPr lang="en-US" sz="1417" dirty="0">
              <a:solidFill>
                <a:prstClr val="white"/>
              </a:solidFill>
              <a:latin typeface="Times New Roman" panose="02020603050405020304" pitchFamily="18" charset="0"/>
              <a:cs typeface="Times New Roman" panose="02020603050405020304" pitchFamily="18" charset="0"/>
            </a:endParaRPr>
          </a:p>
        </p:txBody>
      </p:sp>
      <p:sp>
        <p:nvSpPr>
          <p:cNvPr id="12" name="Shape 7">
            <a:extLst>
              <a:ext uri="{FF2B5EF4-FFF2-40B4-BE49-F238E27FC236}">
                <a16:creationId xmlns:a16="http://schemas.microsoft.com/office/drawing/2014/main" id="{AF9DC993-CE61-D096-543E-906D6483DD0F}"/>
              </a:ext>
            </a:extLst>
          </p:cNvPr>
          <p:cNvSpPr/>
          <p:nvPr/>
        </p:nvSpPr>
        <p:spPr>
          <a:xfrm>
            <a:off x="5119787" y="5324355"/>
            <a:ext cx="6831073" cy="1331089"/>
          </a:xfrm>
          <a:prstGeom prst="roundRect">
            <a:avLst>
              <a:gd name="adj" fmla="val 17155"/>
            </a:avLst>
          </a:prstGeom>
          <a:solidFill>
            <a:srgbClr val="B3FFE7"/>
          </a:solidFill>
          <a:ln/>
        </p:spPr>
        <p:txBody>
          <a:bodyPr/>
          <a:lstStyle/>
          <a:p>
            <a:pPr defTabSz="380985"/>
            <a:endParaRPr lang="en-US" sz="1500">
              <a:solidFill>
                <a:prstClr val="white"/>
              </a:solidFill>
              <a:latin typeface="Times New Roman" panose="02020603050405020304" pitchFamily="18" charset="0"/>
              <a:cs typeface="Times New Roman" panose="02020603050405020304" pitchFamily="18" charset="0"/>
            </a:endParaRPr>
          </a:p>
        </p:txBody>
      </p:sp>
      <p:pic>
        <p:nvPicPr>
          <p:cNvPr id="13" name="Image 4" descr="preencoded.png">
            <a:extLst>
              <a:ext uri="{FF2B5EF4-FFF2-40B4-BE49-F238E27FC236}">
                <a16:creationId xmlns:a16="http://schemas.microsoft.com/office/drawing/2014/main" id="{02AE497A-50F4-EF03-27DA-BCEBE37148CC}"/>
              </a:ext>
            </a:extLst>
          </p:cNvPr>
          <p:cNvPicPr>
            <a:picLocks noChangeAspect="1"/>
          </p:cNvPicPr>
          <p:nvPr/>
        </p:nvPicPr>
        <p:blipFill>
          <a:blip r:embed="rId9"/>
          <a:stretch>
            <a:fillRect/>
          </a:stretch>
        </p:blipFill>
        <p:spPr>
          <a:xfrm>
            <a:off x="5152423" y="5687858"/>
            <a:ext cx="352127" cy="281595"/>
          </a:xfrm>
          <a:prstGeom prst="rect">
            <a:avLst/>
          </a:prstGeom>
        </p:spPr>
      </p:pic>
      <p:sp>
        <p:nvSpPr>
          <p:cNvPr id="14" name="Text 8">
            <a:extLst>
              <a:ext uri="{FF2B5EF4-FFF2-40B4-BE49-F238E27FC236}">
                <a16:creationId xmlns:a16="http://schemas.microsoft.com/office/drawing/2014/main" id="{6AA8579D-994C-A18C-DC46-DB622F0B0ACD}"/>
              </a:ext>
            </a:extLst>
          </p:cNvPr>
          <p:cNvSpPr/>
          <p:nvPr/>
        </p:nvSpPr>
        <p:spPr>
          <a:xfrm>
            <a:off x="5493340" y="5532103"/>
            <a:ext cx="6322479" cy="457795"/>
          </a:xfrm>
          <a:prstGeom prst="rect">
            <a:avLst/>
          </a:prstGeom>
          <a:noFill/>
          <a:ln/>
        </p:spPr>
        <p:txBody>
          <a:bodyPr wrap="square" lIns="0" tIns="0" rIns="0" bIns="0" rtlCol="0" anchor="t"/>
          <a:lstStyle/>
          <a:p>
            <a:pPr defTabSz="380985">
              <a:lnSpc>
                <a:spcPct val="150000"/>
              </a:lnSpc>
            </a:pPr>
            <a:r>
              <a:rPr lang="en-US" sz="1833" b="1" dirty="0">
                <a:solidFill>
                  <a:srgbClr val="ED7D31">
                    <a:lumMod val="50000"/>
                  </a:srgbClr>
                </a:solidFill>
                <a:latin typeface="Times New Roman" panose="02020603050405020304" pitchFamily="18" charset="0"/>
                <a:ea typeface="Geist" pitchFamily="34" charset="-122"/>
                <a:cs typeface="Times New Roman" panose="02020603050405020304" pitchFamily="18" charset="0"/>
              </a:rPr>
              <a:t>Key question:</a:t>
            </a:r>
            <a:r>
              <a:rPr lang="en-US" sz="1833" dirty="0">
                <a:solidFill>
                  <a:srgbClr val="ED7D31">
                    <a:lumMod val="50000"/>
                  </a:srgbClr>
                </a:solidFill>
                <a:latin typeface="Times New Roman" panose="02020603050405020304" pitchFamily="18" charset="0"/>
                <a:ea typeface="Geist" pitchFamily="34" charset="-122"/>
                <a:cs typeface="Times New Roman" panose="02020603050405020304" pitchFamily="18" charset="0"/>
              </a:rPr>
              <a:t> </a:t>
            </a:r>
            <a:r>
              <a:rPr lang="en-US" sz="1833" b="1" dirty="0">
                <a:solidFill>
                  <a:srgbClr val="ED7D31">
                    <a:lumMod val="75000"/>
                  </a:srgbClr>
                </a:solidFill>
                <a:latin typeface="Times New Roman" panose="02020603050405020304" pitchFamily="18" charset="0"/>
                <a:ea typeface="Geist" pitchFamily="34" charset="-122"/>
                <a:cs typeface="Times New Roman" panose="02020603050405020304" pitchFamily="18" charset="0"/>
              </a:rPr>
              <a:t>Does increased consumption introduce unacceptable chemical risks, particularly from heavy metals?</a:t>
            </a:r>
            <a:endParaRPr lang="en-US" sz="1833" b="1" dirty="0">
              <a:solidFill>
                <a:srgbClr val="ED7D31">
                  <a:lumMod val="75000"/>
                </a:srgbClr>
              </a:solidFill>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6B9AC813-1970-11F6-D0EC-2905935A808F}"/>
              </a:ext>
            </a:extLst>
          </p:cNvPr>
          <p:cNvSpPr txBox="1"/>
          <p:nvPr/>
        </p:nvSpPr>
        <p:spPr>
          <a:xfrm>
            <a:off x="5113231" y="2936871"/>
            <a:ext cx="6837629" cy="553998"/>
          </a:xfrm>
          <a:prstGeom prst="rect">
            <a:avLst/>
          </a:prstGeom>
          <a:noFill/>
        </p:spPr>
        <p:txBody>
          <a:bodyPr wrap="square">
            <a:spAutoFit/>
          </a:bodyPr>
          <a:lstStyle/>
          <a:p>
            <a:pPr defTabSz="380985"/>
            <a:r>
              <a:rPr lang="en-US" sz="1500" dirty="0">
                <a:solidFill>
                  <a:prstClr val="white"/>
                </a:solidFill>
                <a:latin typeface="Times New Roman" panose="02020603050405020304" pitchFamily="18" charset="0"/>
                <a:cs typeface="Times New Roman" panose="02020603050405020304" pitchFamily="18" charset="0"/>
              </a:rPr>
              <a:t>An EU-funded effort to support crop diversification to address climate change and </a:t>
            </a:r>
            <a:r>
              <a:rPr lang="en-US" sz="1500" b="1" dirty="0">
                <a:solidFill>
                  <a:prstClr val="white"/>
                </a:solidFill>
                <a:latin typeface="Times New Roman" panose="02020603050405020304" pitchFamily="18" charset="0"/>
                <a:cs typeface="Times New Roman" panose="02020603050405020304" pitchFamily="18" charset="0"/>
              </a:rPr>
              <a:t>to facilitate sustainable food production and consumption</a:t>
            </a:r>
            <a:r>
              <a:rPr lang="en-US" sz="1500" dirty="0">
                <a:solidFill>
                  <a:prstClr val="white"/>
                </a:solidFill>
                <a:latin typeface="Times New Roman" panose="02020603050405020304" pitchFamily="18" charset="0"/>
                <a:cs typeface="Times New Roman" panose="02020603050405020304" pitchFamily="18" charset="0"/>
              </a:rPr>
              <a:t>.</a:t>
            </a:r>
          </a:p>
        </p:txBody>
      </p:sp>
      <p:pic>
        <p:nvPicPr>
          <p:cNvPr id="16" name="Picture 2" descr="Chickpeas PNGs for Free Download">
            <a:extLst>
              <a:ext uri="{FF2B5EF4-FFF2-40B4-BE49-F238E27FC236}">
                <a16:creationId xmlns:a16="http://schemas.microsoft.com/office/drawing/2014/main" id="{5AC116D2-FEC6-465C-0932-2D59CA55709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940532" y="4958101"/>
            <a:ext cx="1170143" cy="1170143"/>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4" descr="Pea PNG Photo">
            <a:extLst>
              <a:ext uri="{FF2B5EF4-FFF2-40B4-BE49-F238E27FC236}">
                <a16:creationId xmlns:a16="http://schemas.microsoft.com/office/drawing/2014/main" id="{2F237929-78CC-12FD-DA83-0654AB45596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839947" y="5911578"/>
            <a:ext cx="1299130" cy="924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5602609"/>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576"/>
            <a:endParaRPr lang="en-US" sz="1200">
              <a:solidFill>
                <a:prstClr val="white"/>
              </a:solidFill>
              <a:latin typeface="Calibri"/>
            </a:endParaRPr>
          </a:p>
        </p:txBody>
      </p:sp>
      <p:sp>
        <p:nvSpPr>
          <p:cNvPr id="76" name="Rectangle 75">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576"/>
            <a:endParaRPr lang="en-US" sz="1200">
              <a:solidFill>
                <a:prstClr val="white"/>
              </a:solidFill>
              <a:latin typeface="Calibri"/>
            </a:endParaRPr>
          </a:p>
        </p:txBody>
      </p:sp>
      <p:grpSp>
        <p:nvGrpSpPr>
          <p:cNvPr id="6" name="Group 6"/>
          <p:cNvGrpSpPr/>
          <p:nvPr/>
        </p:nvGrpSpPr>
        <p:grpSpPr>
          <a:xfrm rot="5400000">
            <a:off x="1707616" y="1326954"/>
            <a:ext cx="2549838" cy="1490293"/>
            <a:chOff x="0" y="0"/>
            <a:chExt cx="812800" cy="406400"/>
          </a:xfrm>
        </p:grpSpPr>
        <p:sp>
          <p:nvSpPr>
            <p:cNvPr id="7" name="Freeform 7"/>
            <p:cNvSpPr/>
            <p:nvPr/>
          </p:nvSpPr>
          <p:spPr>
            <a:xfrm>
              <a:off x="0" y="0"/>
              <a:ext cx="812800" cy="406400"/>
            </a:xfrm>
            <a:custGeom>
              <a:avLst/>
              <a:gdLst/>
              <a:ahLst/>
              <a:cxnLst/>
              <a:rect l="l" t="t" r="r" b="b"/>
              <a:pathLst>
                <a:path w="812800" h="406400">
                  <a:moveTo>
                    <a:pt x="609600" y="0"/>
                  </a:moveTo>
                  <a:lnTo>
                    <a:pt x="0" y="0"/>
                  </a:lnTo>
                  <a:lnTo>
                    <a:pt x="0" y="406400"/>
                  </a:lnTo>
                  <a:lnTo>
                    <a:pt x="609600" y="406400"/>
                  </a:lnTo>
                  <a:lnTo>
                    <a:pt x="812800" y="203200"/>
                  </a:lnTo>
                  <a:lnTo>
                    <a:pt x="609600" y="0"/>
                  </a:lnTo>
                  <a:close/>
                </a:path>
              </a:pathLst>
            </a:custGeom>
            <a:blipFill>
              <a:blip r:embed="rId2"/>
              <a:stretch>
                <a:fillRect t="-16727" b="-16727"/>
              </a:stretch>
            </a:blipFill>
          </p:spPr>
          <p:txBody>
            <a:bodyPr/>
            <a:lstStyle/>
            <a:p>
              <a:pPr defTabSz="609576"/>
              <a:endParaRPr lang="en-US" sz="1200">
                <a:solidFill>
                  <a:prstClr val="black"/>
                </a:solidFill>
                <a:latin typeface="Calibri"/>
              </a:endParaRPr>
            </a:p>
          </p:txBody>
        </p:sp>
      </p:grpSp>
      <p:grpSp>
        <p:nvGrpSpPr>
          <p:cNvPr id="2" name="Group 2"/>
          <p:cNvGrpSpPr/>
          <p:nvPr/>
        </p:nvGrpSpPr>
        <p:grpSpPr>
          <a:xfrm rot="5400000">
            <a:off x="-4139" y="1326954"/>
            <a:ext cx="2549838" cy="1490293"/>
            <a:chOff x="0" y="0"/>
            <a:chExt cx="812800" cy="406400"/>
          </a:xfrm>
        </p:grpSpPr>
        <p:sp>
          <p:nvSpPr>
            <p:cNvPr id="3" name="Freeform 3"/>
            <p:cNvSpPr/>
            <p:nvPr/>
          </p:nvSpPr>
          <p:spPr>
            <a:xfrm>
              <a:off x="0" y="0"/>
              <a:ext cx="812800" cy="406400"/>
            </a:xfrm>
            <a:custGeom>
              <a:avLst/>
              <a:gdLst/>
              <a:ahLst/>
              <a:cxnLst/>
              <a:rect l="l" t="t" r="r" b="b"/>
              <a:pathLst>
                <a:path w="812800" h="406400">
                  <a:moveTo>
                    <a:pt x="609600" y="0"/>
                  </a:moveTo>
                  <a:lnTo>
                    <a:pt x="0" y="0"/>
                  </a:lnTo>
                  <a:lnTo>
                    <a:pt x="0" y="406400"/>
                  </a:lnTo>
                  <a:lnTo>
                    <a:pt x="609600" y="406400"/>
                  </a:lnTo>
                  <a:lnTo>
                    <a:pt x="812800" y="203200"/>
                  </a:lnTo>
                  <a:lnTo>
                    <a:pt x="609600" y="0"/>
                  </a:lnTo>
                  <a:close/>
                </a:path>
              </a:pathLst>
            </a:custGeom>
            <a:blipFill>
              <a:blip r:embed="rId3"/>
              <a:stretch>
                <a:fillRect t="-16727" b="-16727"/>
              </a:stretch>
            </a:blipFill>
          </p:spPr>
          <p:txBody>
            <a:bodyPr/>
            <a:lstStyle/>
            <a:p>
              <a:pPr defTabSz="609576"/>
              <a:endParaRPr lang="en-US" sz="1200">
                <a:solidFill>
                  <a:prstClr val="black"/>
                </a:solidFill>
                <a:latin typeface="Calibri"/>
              </a:endParaRPr>
            </a:p>
          </p:txBody>
        </p:sp>
      </p:grpSp>
      <p:grpSp>
        <p:nvGrpSpPr>
          <p:cNvPr id="8" name="Group 8"/>
          <p:cNvGrpSpPr/>
          <p:nvPr/>
        </p:nvGrpSpPr>
        <p:grpSpPr>
          <a:xfrm rot="5400000">
            <a:off x="3419370" y="1326954"/>
            <a:ext cx="2549837" cy="1490293"/>
            <a:chOff x="0" y="0"/>
            <a:chExt cx="812800" cy="406400"/>
          </a:xfrm>
        </p:grpSpPr>
        <p:sp>
          <p:nvSpPr>
            <p:cNvPr id="9" name="Freeform 9"/>
            <p:cNvSpPr/>
            <p:nvPr/>
          </p:nvSpPr>
          <p:spPr>
            <a:xfrm>
              <a:off x="0" y="0"/>
              <a:ext cx="812800" cy="406400"/>
            </a:xfrm>
            <a:custGeom>
              <a:avLst/>
              <a:gdLst/>
              <a:ahLst/>
              <a:cxnLst/>
              <a:rect l="l" t="t" r="r" b="b"/>
              <a:pathLst>
                <a:path w="812800" h="406400">
                  <a:moveTo>
                    <a:pt x="609600" y="0"/>
                  </a:moveTo>
                  <a:lnTo>
                    <a:pt x="0" y="0"/>
                  </a:lnTo>
                  <a:lnTo>
                    <a:pt x="0" y="406400"/>
                  </a:lnTo>
                  <a:lnTo>
                    <a:pt x="609600" y="406400"/>
                  </a:lnTo>
                  <a:lnTo>
                    <a:pt x="812800" y="203200"/>
                  </a:lnTo>
                  <a:lnTo>
                    <a:pt x="609600" y="0"/>
                  </a:lnTo>
                  <a:close/>
                </a:path>
              </a:pathLst>
            </a:custGeom>
            <a:blipFill>
              <a:blip r:embed="rId4"/>
              <a:stretch>
                <a:fillRect t="-16727" b="-16727"/>
              </a:stretch>
            </a:blipFill>
          </p:spPr>
          <p:txBody>
            <a:bodyPr/>
            <a:lstStyle/>
            <a:p>
              <a:pPr defTabSz="609576"/>
              <a:endParaRPr lang="en-US" sz="1200">
                <a:solidFill>
                  <a:prstClr val="black"/>
                </a:solidFill>
                <a:latin typeface="Calibri"/>
              </a:endParaRPr>
            </a:p>
          </p:txBody>
        </p:sp>
      </p:grpSp>
      <p:sp>
        <p:nvSpPr>
          <p:cNvPr id="4" name="TextBox 3">
            <a:extLst>
              <a:ext uri="{FF2B5EF4-FFF2-40B4-BE49-F238E27FC236}">
                <a16:creationId xmlns:a16="http://schemas.microsoft.com/office/drawing/2014/main" id="{6899B6AD-480C-073A-E79F-31D180A07A99}"/>
              </a:ext>
            </a:extLst>
          </p:cNvPr>
          <p:cNvSpPr txBox="1"/>
          <p:nvPr/>
        </p:nvSpPr>
        <p:spPr>
          <a:xfrm>
            <a:off x="525634" y="3907691"/>
            <a:ext cx="5114468" cy="2345322"/>
          </a:xfrm>
          <a:prstGeom prst="rect">
            <a:avLst/>
          </a:prstGeom>
          <a:noFill/>
        </p:spPr>
        <p:txBody>
          <a:bodyPr wrap="square">
            <a:spAutoFit/>
          </a:bodyPr>
          <a:lstStyle/>
          <a:p>
            <a:pPr algn="ctr" defTabSz="380985">
              <a:lnSpc>
                <a:spcPct val="150000"/>
              </a:lnSpc>
            </a:pPr>
            <a:r>
              <a:rPr lang="en-US" sz="20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U</a:t>
            </a:r>
            <a:r>
              <a:rPr lang="cs-CZ" sz="20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nderutilised crops in Armenia can improve micronutrient </a:t>
            </a:r>
            <a:r>
              <a:rPr lang="en-US" sz="20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(Fe, folate) </a:t>
            </a:r>
            <a:r>
              <a:rPr lang="cs-CZ" sz="20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intake, without introducing chemical risk of toxic elements</a:t>
            </a:r>
            <a:r>
              <a:rPr lang="en-US" sz="2000"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(Pb, As, Cd, Hg) </a:t>
            </a:r>
            <a:r>
              <a:rPr lang="en-US" sz="20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in line with One Health principles.</a:t>
            </a:r>
            <a:endParaRPr lang="en-US" sz="2000" dirty="0">
              <a:solidFill>
                <a:prstClr val="white"/>
              </a:solidFill>
              <a:latin typeface="Times New Roman" panose="02020603050405020304" pitchFamily="18"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79CB82F7-15A0-11EB-F044-80163C32B379}"/>
              </a:ext>
            </a:extLst>
          </p:cNvPr>
          <p:cNvCxnSpPr>
            <a:cxnSpLocks/>
          </p:cNvCxnSpPr>
          <p:nvPr/>
        </p:nvCxnSpPr>
        <p:spPr>
          <a:xfrm>
            <a:off x="419532" y="4117762"/>
            <a:ext cx="0" cy="1071554"/>
          </a:xfrm>
          <a:prstGeom prst="line">
            <a:avLst/>
          </a:prstGeom>
          <a:ln>
            <a:solidFill>
              <a:srgbClr val="C5790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CA88978-AE7E-7C84-D15A-D6A98D404E26}"/>
              </a:ext>
            </a:extLst>
          </p:cNvPr>
          <p:cNvCxnSpPr>
            <a:cxnSpLocks/>
          </p:cNvCxnSpPr>
          <p:nvPr/>
        </p:nvCxnSpPr>
        <p:spPr>
          <a:xfrm rot="16200000">
            <a:off x="1061411" y="3344519"/>
            <a:ext cx="0" cy="1071554"/>
          </a:xfrm>
          <a:prstGeom prst="line">
            <a:avLst/>
          </a:prstGeom>
          <a:ln>
            <a:solidFill>
              <a:srgbClr val="C5790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43CD23B-DD47-6BE9-37B3-49752BDC627B}"/>
              </a:ext>
            </a:extLst>
          </p:cNvPr>
          <p:cNvCxnSpPr>
            <a:cxnSpLocks/>
          </p:cNvCxnSpPr>
          <p:nvPr/>
        </p:nvCxnSpPr>
        <p:spPr>
          <a:xfrm rot="16200000">
            <a:off x="4888982" y="5729275"/>
            <a:ext cx="0" cy="1071554"/>
          </a:xfrm>
          <a:prstGeom prst="line">
            <a:avLst/>
          </a:prstGeom>
          <a:ln>
            <a:solidFill>
              <a:srgbClr val="C5790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6E54049-7188-2FDE-1942-80B49A44240A}"/>
              </a:ext>
            </a:extLst>
          </p:cNvPr>
          <p:cNvCxnSpPr>
            <a:cxnSpLocks/>
          </p:cNvCxnSpPr>
          <p:nvPr/>
        </p:nvCxnSpPr>
        <p:spPr>
          <a:xfrm>
            <a:off x="5588608" y="4968180"/>
            <a:ext cx="0" cy="1071554"/>
          </a:xfrm>
          <a:prstGeom prst="line">
            <a:avLst/>
          </a:prstGeom>
          <a:ln>
            <a:solidFill>
              <a:srgbClr val="C57901"/>
            </a:solidFill>
          </a:ln>
        </p:spPr>
        <p:style>
          <a:lnRef idx="1">
            <a:schemeClr val="accent1"/>
          </a:lnRef>
          <a:fillRef idx="0">
            <a:schemeClr val="accent1"/>
          </a:fillRef>
          <a:effectRef idx="0">
            <a:schemeClr val="accent1"/>
          </a:effectRef>
          <a:fontRef idx="minor">
            <a:schemeClr val="tx1"/>
          </a:fontRef>
        </p:style>
      </p:cxnSp>
      <p:sp>
        <p:nvSpPr>
          <p:cNvPr id="14" name="Text 1">
            <a:extLst>
              <a:ext uri="{FF2B5EF4-FFF2-40B4-BE49-F238E27FC236}">
                <a16:creationId xmlns:a16="http://schemas.microsoft.com/office/drawing/2014/main" id="{6C38343D-99AA-C6AB-9A14-6CC6D4AD1D95}"/>
              </a:ext>
            </a:extLst>
          </p:cNvPr>
          <p:cNvSpPr/>
          <p:nvPr/>
        </p:nvSpPr>
        <p:spPr>
          <a:xfrm>
            <a:off x="1674277" y="38406"/>
            <a:ext cx="2482964" cy="590649"/>
          </a:xfrm>
          <a:prstGeom prst="rect">
            <a:avLst/>
          </a:prstGeom>
          <a:noFill/>
          <a:ln/>
        </p:spPr>
        <p:txBody>
          <a:bodyPr wrap="none" lIns="0" tIns="0" rIns="0" bIns="0" rtlCol="0" anchor="t"/>
          <a:lstStyle/>
          <a:p>
            <a:pPr algn="ctr" defTabSz="380985">
              <a:lnSpc>
                <a:spcPts val="4625"/>
              </a:lnSpc>
            </a:pPr>
            <a:r>
              <a:rPr lang="en-US" sz="3417" b="1" dirty="0">
                <a:solidFill>
                  <a:prstClr val="white"/>
                </a:solidFill>
                <a:latin typeface="Times New Roman" panose="02020603050405020304" pitchFamily="18" charset="0"/>
                <a:ea typeface="Noto Serif SC Bold" pitchFamily="34" charset="-122"/>
                <a:cs typeface="Times New Roman" panose="02020603050405020304" pitchFamily="18" charset="0"/>
              </a:rPr>
              <a:t>Conclusions</a:t>
            </a:r>
            <a:endParaRPr lang="en-US" sz="3417" dirty="0">
              <a:solidFill>
                <a:prstClr val="white"/>
              </a:solidFill>
              <a:latin typeface="Times New Roman" panose="02020603050405020304" pitchFamily="18" charset="0"/>
              <a:cs typeface="Times New Roman" panose="02020603050405020304" pitchFamily="18" charset="0"/>
            </a:endParaRPr>
          </a:p>
        </p:txBody>
      </p:sp>
      <p:sp>
        <p:nvSpPr>
          <p:cNvPr id="17" name="Text 5">
            <a:extLst>
              <a:ext uri="{FF2B5EF4-FFF2-40B4-BE49-F238E27FC236}">
                <a16:creationId xmlns:a16="http://schemas.microsoft.com/office/drawing/2014/main" id="{A7AEE376-42C7-CC0E-BDBF-9D3548E462AE}"/>
              </a:ext>
            </a:extLst>
          </p:cNvPr>
          <p:cNvSpPr/>
          <p:nvPr/>
        </p:nvSpPr>
        <p:spPr>
          <a:xfrm>
            <a:off x="7488570" y="745739"/>
            <a:ext cx="4001145" cy="907257"/>
          </a:xfrm>
          <a:prstGeom prst="rect">
            <a:avLst/>
          </a:prstGeom>
          <a:noFill/>
          <a:ln/>
        </p:spPr>
        <p:txBody>
          <a:bodyPr wrap="square" lIns="0" tIns="0" rIns="0" bIns="0" rtlCol="0" anchor="t"/>
          <a:lstStyle/>
          <a:p>
            <a:pPr defTabSz="380985">
              <a:lnSpc>
                <a:spcPts val="2375"/>
              </a:lnSpc>
            </a:pPr>
            <a:r>
              <a:rPr lang="en-US" sz="2000" dirty="0">
                <a:solidFill>
                  <a:prstClr val="white"/>
                </a:solidFill>
                <a:latin typeface="Times New Roman" panose="02020603050405020304" pitchFamily="18" charset="0"/>
                <a:ea typeface="Geist" pitchFamily="34" charset="-122"/>
                <a:cs typeface="Times New Roman" panose="02020603050405020304" pitchFamily="18" charset="0"/>
              </a:rPr>
              <a:t>Substantial baseline MOE allows for </a:t>
            </a:r>
            <a:r>
              <a:rPr lang="en-US" sz="2000" b="1" dirty="0">
                <a:solidFill>
                  <a:prstClr val="white"/>
                </a:solidFill>
                <a:latin typeface="Times New Roman" panose="02020603050405020304" pitchFamily="18" charset="0"/>
                <a:ea typeface="Geist" pitchFamily="34" charset="-122"/>
                <a:cs typeface="Times New Roman" panose="02020603050405020304" pitchFamily="18" charset="0"/>
              </a:rPr>
              <a:t>increased consumption</a:t>
            </a:r>
            <a:r>
              <a:rPr lang="en-US" sz="2000" dirty="0">
                <a:solidFill>
                  <a:prstClr val="white"/>
                </a:solidFill>
                <a:latin typeface="Times New Roman" panose="02020603050405020304" pitchFamily="18" charset="0"/>
                <a:ea typeface="Geist" pitchFamily="34" charset="-122"/>
                <a:cs typeface="Times New Roman" panose="02020603050405020304" pitchFamily="18" charset="0"/>
              </a:rPr>
              <a:t> with confidence.</a:t>
            </a:r>
            <a:endParaRPr lang="en-US" sz="2000" dirty="0">
              <a:solidFill>
                <a:prstClr val="white"/>
              </a:solidFill>
              <a:latin typeface="Times New Roman" panose="02020603050405020304" pitchFamily="18" charset="0"/>
              <a:cs typeface="Times New Roman" panose="02020603050405020304" pitchFamily="18" charset="0"/>
            </a:endParaRPr>
          </a:p>
        </p:txBody>
      </p:sp>
      <p:sp>
        <p:nvSpPr>
          <p:cNvPr id="20" name="Text 8">
            <a:extLst>
              <a:ext uri="{FF2B5EF4-FFF2-40B4-BE49-F238E27FC236}">
                <a16:creationId xmlns:a16="http://schemas.microsoft.com/office/drawing/2014/main" id="{6BBC5D98-26F1-5149-C65B-D270ECDEE83E}"/>
              </a:ext>
            </a:extLst>
          </p:cNvPr>
          <p:cNvSpPr/>
          <p:nvPr/>
        </p:nvSpPr>
        <p:spPr>
          <a:xfrm>
            <a:off x="7473331" y="2548490"/>
            <a:ext cx="3609429" cy="1209675"/>
          </a:xfrm>
          <a:prstGeom prst="rect">
            <a:avLst/>
          </a:prstGeom>
          <a:noFill/>
          <a:ln/>
        </p:spPr>
        <p:txBody>
          <a:bodyPr wrap="square" lIns="0" tIns="0" rIns="0" bIns="0" rtlCol="0" anchor="t"/>
          <a:lstStyle/>
          <a:p>
            <a:pPr defTabSz="380985">
              <a:lnSpc>
                <a:spcPts val="2375"/>
              </a:lnSpc>
            </a:pPr>
            <a:r>
              <a:rPr lang="en-US" sz="2000" dirty="0">
                <a:solidFill>
                  <a:prstClr val="white"/>
                </a:solidFill>
                <a:latin typeface="Times New Roman" panose="02020603050405020304" pitchFamily="18" charset="0"/>
                <a:ea typeface="Geist" pitchFamily="34" charset="-122"/>
                <a:cs typeface="Times New Roman" panose="02020603050405020304" pitchFamily="18" charset="0"/>
              </a:rPr>
              <a:t>Tested scenario (e.g., 50 g/day rye bread) delivers </a:t>
            </a:r>
            <a:r>
              <a:rPr lang="en-US" sz="2000" b="1" dirty="0">
                <a:solidFill>
                  <a:prstClr val="white"/>
                </a:solidFill>
                <a:latin typeface="Times New Roman" panose="02020603050405020304" pitchFamily="18" charset="0"/>
                <a:ea typeface="Geist" pitchFamily="34" charset="-122"/>
                <a:cs typeface="Times New Roman" panose="02020603050405020304" pitchFamily="18" charset="0"/>
              </a:rPr>
              <a:t>significant nutritional gains</a:t>
            </a:r>
            <a:r>
              <a:rPr lang="en-US" sz="2000" dirty="0">
                <a:solidFill>
                  <a:prstClr val="white"/>
                </a:solidFill>
                <a:latin typeface="Times New Roman" panose="02020603050405020304" pitchFamily="18" charset="0"/>
                <a:ea typeface="Geist" pitchFamily="34" charset="-122"/>
                <a:cs typeface="Times New Roman" panose="02020603050405020304" pitchFamily="18" charset="0"/>
              </a:rPr>
              <a:t> while maintaining safety (MOE = 1725).</a:t>
            </a:r>
            <a:endParaRPr lang="en-US" sz="2000" dirty="0">
              <a:solidFill>
                <a:prstClr val="white"/>
              </a:solidFill>
              <a:latin typeface="Times New Roman" panose="02020603050405020304" pitchFamily="18" charset="0"/>
              <a:cs typeface="Times New Roman" panose="02020603050405020304" pitchFamily="18" charset="0"/>
            </a:endParaRPr>
          </a:p>
        </p:txBody>
      </p:sp>
      <p:sp>
        <p:nvSpPr>
          <p:cNvPr id="26" name="Text 11">
            <a:extLst>
              <a:ext uri="{FF2B5EF4-FFF2-40B4-BE49-F238E27FC236}">
                <a16:creationId xmlns:a16="http://schemas.microsoft.com/office/drawing/2014/main" id="{D3220288-A47C-6B37-5DB3-3E0639A69692}"/>
              </a:ext>
            </a:extLst>
          </p:cNvPr>
          <p:cNvSpPr/>
          <p:nvPr/>
        </p:nvSpPr>
        <p:spPr>
          <a:xfrm>
            <a:off x="7473330" y="4697328"/>
            <a:ext cx="3898797" cy="1209675"/>
          </a:xfrm>
          <a:prstGeom prst="rect">
            <a:avLst/>
          </a:prstGeom>
          <a:noFill/>
          <a:ln/>
        </p:spPr>
        <p:txBody>
          <a:bodyPr wrap="square" lIns="0" tIns="0" rIns="0" bIns="0" rtlCol="0" anchor="t"/>
          <a:lstStyle/>
          <a:p>
            <a:pPr defTabSz="380985">
              <a:lnSpc>
                <a:spcPts val="2375"/>
              </a:lnSpc>
            </a:pPr>
            <a:r>
              <a:rPr lang="en-US" sz="2000" dirty="0">
                <a:solidFill>
                  <a:prstClr val="white"/>
                </a:solidFill>
                <a:latin typeface="Times New Roman" panose="02020603050405020304" pitchFamily="18" charset="0"/>
                <a:ea typeface="Geist" pitchFamily="34" charset="-122"/>
                <a:cs typeface="Times New Roman" panose="02020603050405020304" pitchFamily="18" charset="0"/>
              </a:rPr>
              <a:t>Provides policymakers a </a:t>
            </a:r>
            <a:r>
              <a:rPr lang="en-US" sz="2000" b="1" dirty="0">
                <a:solidFill>
                  <a:prstClr val="white"/>
                </a:solidFill>
                <a:latin typeface="Times New Roman" panose="02020603050405020304" pitchFamily="18" charset="0"/>
                <a:ea typeface="Geist" pitchFamily="34" charset="-122"/>
                <a:cs typeface="Times New Roman" panose="02020603050405020304" pitchFamily="18" charset="0"/>
              </a:rPr>
              <a:t>data-driven strategy</a:t>
            </a:r>
            <a:r>
              <a:rPr lang="en-US" sz="2000" dirty="0">
                <a:solidFill>
                  <a:prstClr val="white"/>
                </a:solidFill>
                <a:latin typeface="Times New Roman" panose="02020603050405020304" pitchFamily="18" charset="0"/>
                <a:ea typeface="Geist" pitchFamily="34" charset="-122"/>
                <a:cs typeface="Times New Roman" panose="02020603050405020304" pitchFamily="18" charset="0"/>
              </a:rPr>
              <a:t> to address micronutrient deficiencies in Armenia.</a:t>
            </a:r>
            <a:endParaRPr lang="en-US" sz="2000" dirty="0">
              <a:solidFill>
                <a:prstClr val="white"/>
              </a:solidFill>
              <a:latin typeface="Times New Roman" panose="02020603050405020304" pitchFamily="18" charset="0"/>
              <a:cs typeface="Times New Roman" panose="02020603050405020304" pitchFamily="18" charset="0"/>
            </a:endParaRPr>
          </a:p>
        </p:txBody>
      </p:sp>
      <p:pic>
        <p:nvPicPr>
          <p:cNvPr id="21" name="Picture 20">
            <a:extLst>
              <a:ext uri="{FF2B5EF4-FFF2-40B4-BE49-F238E27FC236}">
                <a16:creationId xmlns:a16="http://schemas.microsoft.com/office/drawing/2014/main" id="{40BF0073-0809-2394-FB16-D6B59173F566}"/>
              </a:ext>
            </a:extLst>
          </p:cNvPr>
          <p:cNvPicPr>
            <a:picLocks noChangeAspect="1"/>
          </p:cNvPicPr>
          <p:nvPr/>
        </p:nvPicPr>
        <p:blipFill>
          <a:blip r:embed="rId5"/>
          <a:stretch>
            <a:fillRect/>
          </a:stretch>
        </p:blipFill>
        <p:spPr>
          <a:xfrm>
            <a:off x="6469019" y="646526"/>
            <a:ext cx="785101" cy="501360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Video 6" title="Salad on rotating plate">
            <a:hlinkClick r:id="" action="ppaction://media"/>
            <a:extLst>
              <a:ext uri="{FF2B5EF4-FFF2-40B4-BE49-F238E27FC236}">
                <a16:creationId xmlns:a16="http://schemas.microsoft.com/office/drawing/2014/main" id="{0BBFE66B-352E-68B7-BAE2-8A92B9A965E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D2E07426-5550-9531-540D-AA245FDD70A6}"/>
              </a:ext>
            </a:extLst>
          </p:cNvPr>
          <p:cNvSpPr txBox="1"/>
          <p:nvPr/>
        </p:nvSpPr>
        <p:spPr>
          <a:xfrm>
            <a:off x="0" y="6047489"/>
            <a:ext cx="12192000" cy="861967"/>
          </a:xfrm>
          <a:prstGeom prst="rect">
            <a:avLst/>
          </a:prstGeom>
          <a:noFill/>
        </p:spPr>
        <p:txBody>
          <a:bodyPr wrap="square">
            <a:spAutoFit/>
          </a:bodyPr>
          <a:lstStyle/>
          <a:p>
            <a:pPr algn="ctr" defTabSz="380985">
              <a:spcBef>
                <a:spcPts val="1000"/>
              </a:spcBef>
              <a:spcAft>
                <a:spcPts val="667"/>
              </a:spcAft>
            </a:pPr>
            <a:r>
              <a:rPr lang="en-US" sz="1667" b="1" i="1"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Acknowledgement: The research was supported by the Higher Education and Science Committee of MESCS RA (Research project №24LCG-4A011) and by the state target project on “Scientific and Methodological Support for Micronutrient Intake Assessment and Public Awareness in the Republic of Armenia”.</a:t>
            </a:r>
            <a:endParaRPr lang="en-US" sz="1667" b="1" dirty="0">
              <a:solidFill>
                <a:prstClr val="white"/>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5425E9DC-6CB2-6CB4-54A3-91864B457D39}"/>
              </a:ext>
            </a:extLst>
          </p:cNvPr>
          <p:cNvPicPr>
            <a:picLocks noChangeAspect="1"/>
          </p:cNvPicPr>
          <p:nvPr/>
        </p:nvPicPr>
        <p:blipFill>
          <a:blip r:embed="rId5"/>
          <a:stretch>
            <a:fillRect/>
          </a:stretch>
        </p:blipFill>
        <p:spPr>
          <a:xfrm>
            <a:off x="8754125" y="4848777"/>
            <a:ext cx="2830023" cy="1020393"/>
          </a:xfrm>
          <a:prstGeom prst="rect">
            <a:avLst/>
          </a:prstGeom>
        </p:spPr>
      </p:pic>
      <p:sp>
        <p:nvSpPr>
          <p:cNvPr id="10" name="Text 0">
            <a:extLst>
              <a:ext uri="{FF2B5EF4-FFF2-40B4-BE49-F238E27FC236}">
                <a16:creationId xmlns:a16="http://schemas.microsoft.com/office/drawing/2014/main" id="{0440C00E-A8ED-791A-A58D-E6DE36E3E2D4}"/>
              </a:ext>
            </a:extLst>
          </p:cNvPr>
          <p:cNvSpPr/>
          <p:nvPr/>
        </p:nvSpPr>
        <p:spPr>
          <a:xfrm>
            <a:off x="227439" y="219061"/>
            <a:ext cx="6558558" cy="590649"/>
          </a:xfrm>
          <a:prstGeom prst="rect">
            <a:avLst/>
          </a:prstGeom>
          <a:noFill/>
          <a:ln/>
        </p:spPr>
        <p:txBody>
          <a:bodyPr wrap="none" lIns="0" tIns="0" rIns="0" bIns="0" rtlCol="0" anchor="t"/>
          <a:lstStyle/>
          <a:p>
            <a:pPr defTabSz="380985">
              <a:lnSpc>
                <a:spcPts val="4625"/>
              </a:lnSpc>
            </a:pPr>
            <a:r>
              <a:rPr lang="en-US" sz="3708" b="1" dirty="0">
                <a:solidFill>
                  <a:srgbClr val="F0E5CA"/>
                </a:solidFill>
                <a:latin typeface="Times New Roman" panose="02020603050405020304" pitchFamily="18" charset="0"/>
                <a:ea typeface="Noto Serif SC Bold" pitchFamily="34" charset="-122"/>
                <a:cs typeface="Times New Roman" panose="02020603050405020304" pitchFamily="18" charset="0"/>
              </a:rPr>
              <a:t>Thank you!</a:t>
            </a:r>
            <a:endParaRPr lang="en-US" sz="3708" dirty="0">
              <a:solidFill>
                <a:srgbClr val="F0E5CA"/>
              </a:solidFill>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E4DEF145-23ED-E22C-BBFE-712DA2122510}"/>
              </a:ext>
            </a:extLst>
          </p:cNvPr>
          <p:cNvPicPr>
            <a:picLocks noChangeAspect="1"/>
          </p:cNvPicPr>
          <p:nvPr/>
        </p:nvPicPr>
        <p:blipFill>
          <a:blip r:embed="rId6"/>
          <a:srcRect l="20704" t="22171" r="21669" b="14167"/>
          <a:stretch>
            <a:fillRect/>
          </a:stretch>
        </p:blipFill>
        <p:spPr>
          <a:xfrm>
            <a:off x="532918" y="881459"/>
            <a:ext cx="1808544" cy="1615633"/>
          </a:xfrm>
          <a:prstGeom prst="rect">
            <a:avLst/>
          </a:prstGeom>
        </p:spPr>
      </p:pic>
    </p:spTree>
    <p:extLst>
      <p:ext uri="{BB962C8B-B14F-4D97-AF65-F5344CB8AC3E}">
        <p14:creationId xmlns:p14="http://schemas.microsoft.com/office/powerpoint/2010/main" val="253261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B59ABFB1-BB27-4DA0-95ED-8E361528D44D}"/>
              </a:ext>
            </a:extLst>
          </p:cNvPr>
          <p:cNvSpPr txBox="1"/>
          <p:nvPr/>
        </p:nvSpPr>
        <p:spPr>
          <a:xfrm>
            <a:off x="86971" y="2023591"/>
            <a:ext cx="649224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err="1">
                <a:ln>
                  <a:noFill/>
                </a:ln>
                <a:solidFill>
                  <a:prstClr val="white">
                    <a:lumMod val="85000"/>
                  </a:prstClr>
                </a:solidFill>
                <a:effectLst/>
                <a:uLnTx/>
                <a:uFillTx/>
                <a:latin typeface="Calibri" panose="020F0502020204030204"/>
                <a:ea typeface="+mn-ea"/>
                <a:cs typeface="+mn-cs"/>
              </a:rPr>
              <a:t>Ինչպե՞ս</a:t>
            </a:r>
            <a:r>
              <a:rPr kumimoji="0" lang="en-US" sz="3600" b="1" i="0" u="none" strike="noStrike" kern="1200" cap="none" spc="0" normalizeH="0" baseline="0" noProof="0" dirty="0">
                <a:ln>
                  <a:noFill/>
                </a:ln>
                <a:solidFill>
                  <a:prstClr val="white">
                    <a:lumMod val="85000"/>
                  </a:prstClr>
                </a:solidFill>
                <a:effectLst/>
                <a:uLnTx/>
                <a:uFillTx/>
                <a:latin typeface="Calibri" panose="020F0502020204030204"/>
                <a:ea typeface="+mn-ea"/>
                <a:cs typeface="+mn-cs"/>
              </a:rPr>
              <a:t> </a:t>
            </a:r>
            <a:r>
              <a:rPr kumimoji="0" lang="en-US" sz="3600" b="1" i="0" u="none" strike="noStrike" kern="1200" cap="none" spc="0" normalizeH="0" baseline="0" noProof="0" dirty="0" err="1">
                <a:ln>
                  <a:noFill/>
                </a:ln>
                <a:solidFill>
                  <a:prstClr val="white">
                    <a:lumMod val="85000"/>
                  </a:prstClr>
                </a:solidFill>
                <a:effectLst/>
                <a:uLnTx/>
                <a:uFillTx/>
                <a:latin typeface="Calibri" panose="020F0502020204030204"/>
                <a:ea typeface="+mn-ea"/>
                <a:cs typeface="+mn-cs"/>
              </a:rPr>
              <a:t>սկսվեց</a:t>
            </a:r>
            <a:r>
              <a:rPr kumimoji="0" lang="en-US" sz="3600" b="1" i="0" u="none" strike="noStrike" kern="1200" cap="none" spc="0" normalizeH="0" baseline="0" noProof="0" dirty="0">
                <a:ln>
                  <a:noFill/>
                </a:ln>
                <a:solidFill>
                  <a:prstClr val="white">
                    <a:lumMod val="85000"/>
                  </a:prstClr>
                </a:solidFill>
                <a:effectLst/>
                <a:uLnTx/>
                <a:uFillTx/>
                <a:latin typeface="Calibri" panose="020F0502020204030204"/>
                <a:ea typeface="+mn-ea"/>
                <a:cs typeface="+mn-cs"/>
              </a:rPr>
              <a:t> </a:t>
            </a:r>
            <a:r>
              <a:rPr kumimoji="0" lang="en-US" sz="3600" b="1" i="0" u="none" strike="noStrike" kern="1200" cap="none" spc="0" normalizeH="0" baseline="0" noProof="0" dirty="0" err="1">
                <a:ln>
                  <a:noFill/>
                </a:ln>
                <a:solidFill>
                  <a:prstClr val="white">
                    <a:lumMod val="85000"/>
                  </a:prstClr>
                </a:solidFill>
                <a:effectLst/>
                <a:uLnTx/>
                <a:uFillTx/>
                <a:latin typeface="Calibri" panose="020F0502020204030204"/>
                <a:ea typeface="+mn-ea"/>
                <a:cs typeface="+mn-cs"/>
              </a:rPr>
              <a:t>ամեն</a:t>
            </a:r>
            <a:r>
              <a:rPr kumimoji="0" lang="en-US" sz="3600" b="1" i="0" u="none" strike="noStrike" kern="1200" cap="none" spc="0" normalizeH="0" baseline="0" noProof="0" dirty="0">
                <a:ln>
                  <a:noFill/>
                </a:ln>
                <a:solidFill>
                  <a:prstClr val="white">
                    <a:lumMod val="85000"/>
                  </a:prstClr>
                </a:solidFill>
                <a:effectLst/>
                <a:uLnTx/>
                <a:uFillTx/>
                <a:latin typeface="Calibri" panose="020F0502020204030204"/>
                <a:ea typeface="+mn-ea"/>
                <a:cs typeface="+mn-cs"/>
              </a:rPr>
              <a:t> </a:t>
            </a:r>
            <a:r>
              <a:rPr kumimoji="0" lang="en-US" sz="3600" b="1" i="0" u="none" strike="noStrike" kern="1200" cap="none" spc="0" normalizeH="0" baseline="0" noProof="0" dirty="0" err="1">
                <a:ln>
                  <a:noFill/>
                </a:ln>
                <a:solidFill>
                  <a:prstClr val="white">
                    <a:lumMod val="85000"/>
                  </a:prstClr>
                </a:solidFill>
                <a:effectLst/>
                <a:uLnTx/>
                <a:uFillTx/>
                <a:latin typeface="Calibri" panose="020F0502020204030204"/>
                <a:ea typeface="+mn-ea"/>
                <a:cs typeface="+mn-cs"/>
              </a:rPr>
              <a:t>ինչ</a:t>
            </a:r>
            <a:endParaRPr kumimoji="0" lang="en-US" sz="3600" b="1" i="0" u="none" strike="noStrike" kern="1200" cap="none" spc="0" normalizeH="0" baseline="0" noProof="0" dirty="0">
              <a:ln>
                <a:noFill/>
              </a:ln>
              <a:solidFill>
                <a:prstClr val="white">
                  <a:lumMod val="85000"/>
                </a:prstClr>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305CB569-2B4A-4A0D-9E6D-A02A76638B11}"/>
              </a:ext>
            </a:extLst>
          </p:cNvPr>
          <p:cNvSpPr txBox="1"/>
          <p:nvPr/>
        </p:nvSpPr>
        <p:spPr>
          <a:xfrm>
            <a:off x="107753" y="3119100"/>
            <a:ext cx="649224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err="1">
                <a:ln>
                  <a:noFill/>
                </a:ln>
                <a:solidFill>
                  <a:prstClr val="white">
                    <a:lumMod val="85000"/>
                  </a:prstClr>
                </a:solidFill>
                <a:effectLst/>
                <a:uLnTx/>
                <a:uFillTx/>
                <a:latin typeface="Calibri" panose="020F0502020204030204"/>
                <a:ea typeface="+mn-ea"/>
                <a:cs typeface="+mn-cs"/>
              </a:rPr>
              <a:t>Ինչու</a:t>
            </a:r>
            <a:r>
              <a:rPr kumimoji="0" lang="en-US" sz="3600" b="1" i="0" u="none" strike="noStrike" kern="1200" cap="none" spc="0" normalizeH="0" baseline="0" noProof="0" dirty="0">
                <a:ln>
                  <a:noFill/>
                </a:ln>
                <a:solidFill>
                  <a:prstClr val="white">
                    <a:lumMod val="85000"/>
                  </a:prstClr>
                </a:solidFill>
                <a:effectLst/>
                <a:uLnTx/>
                <a:uFillTx/>
                <a:latin typeface="Calibri" panose="020F0502020204030204"/>
                <a:ea typeface="+mn-ea"/>
                <a:cs typeface="+mn-cs"/>
              </a:rPr>
              <a:t>՞ </a:t>
            </a:r>
            <a:r>
              <a:rPr kumimoji="0" lang="en-US" sz="3600" b="1" i="0" u="none" strike="noStrike" kern="1200" cap="none" spc="0" normalizeH="0" baseline="0" noProof="0" dirty="0" err="1">
                <a:ln>
                  <a:noFill/>
                </a:ln>
                <a:solidFill>
                  <a:prstClr val="white">
                    <a:lumMod val="85000"/>
                  </a:prstClr>
                </a:solidFill>
                <a:effectLst/>
                <a:uLnTx/>
                <a:uFillTx/>
                <a:latin typeface="Calibri" panose="020F0502020204030204"/>
                <a:ea typeface="+mn-ea"/>
                <a:cs typeface="+mn-cs"/>
              </a:rPr>
              <a:t>սկսվեց</a:t>
            </a:r>
            <a:endParaRPr kumimoji="0" lang="en-US" sz="3600" b="1" i="0" u="none" strike="noStrike" kern="1200" cap="none" spc="0" normalizeH="0" baseline="0" noProof="0" dirty="0">
              <a:ln>
                <a:noFill/>
              </a:ln>
              <a:solidFill>
                <a:prstClr val="white">
                  <a:lumMod val="85000"/>
                </a:prstClr>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928DBB78-41DC-4AF0-9935-03DE73B2D1CE}"/>
              </a:ext>
            </a:extLst>
          </p:cNvPr>
          <p:cNvSpPr txBox="1"/>
          <p:nvPr/>
        </p:nvSpPr>
        <p:spPr>
          <a:xfrm>
            <a:off x="107753" y="4295227"/>
            <a:ext cx="6492240" cy="646331"/>
          </a:xfrm>
          <a:prstGeom prst="rect">
            <a:avLst/>
          </a:prstGeom>
          <a:noFill/>
        </p:spPr>
        <p:txBody>
          <a:bodyPr wrap="square" rtlCol="0">
            <a:spAutoFit/>
          </a:bodyPr>
          <a:lstStyle>
            <a:defPPr>
              <a:defRPr lang="en-US"/>
            </a:defPPr>
            <a:lvl1pPr>
              <a:defRPr sz="3600" b="1"/>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err="1">
                <a:ln>
                  <a:noFill/>
                </a:ln>
                <a:solidFill>
                  <a:schemeClr val="bg1">
                    <a:lumMod val="85000"/>
                  </a:schemeClr>
                </a:solidFill>
                <a:effectLst/>
                <a:uLnTx/>
                <a:uFillTx/>
                <a:latin typeface="Calibri" panose="020F0502020204030204"/>
                <a:ea typeface="+mn-ea"/>
                <a:cs typeface="+mn-cs"/>
              </a:rPr>
              <a:t>Ի՞նչ</a:t>
            </a:r>
            <a:r>
              <a:rPr kumimoji="0" lang="en-US" sz="3600" b="1" i="0" u="none" strike="noStrike" kern="1200" cap="none" spc="0" normalizeH="0" baseline="0" noProof="0" dirty="0">
                <a:ln>
                  <a:noFill/>
                </a:ln>
                <a:solidFill>
                  <a:schemeClr val="bg1">
                    <a:lumMod val="85000"/>
                  </a:schemeClr>
                </a:solidFill>
                <a:effectLst/>
                <a:uLnTx/>
                <a:uFillTx/>
                <a:latin typeface="Calibri" panose="020F0502020204030204"/>
                <a:ea typeface="+mn-ea"/>
                <a:cs typeface="+mn-cs"/>
              </a:rPr>
              <a:t> </a:t>
            </a:r>
            <a:r>
              <a:rPr kumimoji="0" lang="en-US" sz="3600" b="1" i="0" u="none" strike="noStrike" kern="1200" cap="none" spc="0" normalizeH="0" baseline="0" noProof="0" dirty="0" err="1">
                <a:ln>
                  <a:noFill/>
                </a:ln>
                <a:solidFill>
                  <a:schemeClr val="bg1">
                    <a:lumMod val="85000"/>
                  </a:schemeClr>
                </a:solidFill>
                <a:effectLst/>
                <a:uLnTx/>
                <a:uFillTx/>
                <a:latin typeface="Calibri" panose="020F0502020204030204"/>
                <a:ea typeface="+mn-ea"/>
                <a:cs typeface="+mn-cs"/>
              </a:rPr>
              <a:t>ստացվեց</a:t>
            </a:r>
            <a:endParaRPr kumimoji="0" lang="en-US" sz="3600" b="1" i="0" u="none" strike="noStrike" kern="1200" cap="none" spc="0" normalizeH="0" baseline="0" noProof="0" dirty="0">
              <a:ln>
                <a:noFill/>
              </a:ln>
              <a:solidFill>
                <a:schemeClr val="bg1">
                  <a:lumMod val="85000"/>
                </a:schemeClr>
              </a:solidFill>
              <a:effectLst/>
              <a:uLnTx/>
              <a:uFillTx/>
              <a:latin typeface="Calibri" panose="020F0502020204030204"/>
              <a:ea typeface="+mn-ea"/>
              <a:cs typeface="+mn-cs"/>
            </a:endParaRPr>
          </a:p>
        </p:txBody>
      </p:sp>
      <p:sp>
        <p:nvSpPr>
          <p:cNvPr id="9" name="Title 1">
            <a:extLst>
              <a:ext uri="{FF2B5EF4-FFF2-40B4-BE49-F238E27FC236}">
                <a16:creationId xmlns:a16="http://schemas.microsoft.com/office/drawing/2014/main" id="{323E2930-08D9-40FC-B714-F0996C0023B4}"/>
              </a:ext>
            </a:extLst>
          </p:cNvPr>
          <p:cNvSpPr txBox="1">
            <a:spLocks/>
          </p:cNvSpPr>
          <p:nvPr/>
        </p:nvSpPr>
        <p:spPr>
          <a:xfrm>
            <a:off x="-27054" y="14532"/>
            <a:ext cx="11617024" cy="74203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000" b="0" i="1" u="none" strike="noStrike" kern="1200" cap="none" spc="0" normalizeH="0" baseline="0" noProof="0" dirty="0" err="1">
                <a:ln>
                  <a:noFill/>
                </a:ln>
                <a:solidFill>
                  <a:prstClr val="black"/>
                </a:solidFill>
                <a:effectLst/>
                <a:uLnTx/>
                <a:uFillTx/>
                <a:latin typeface="Calibri Light" panose="020F0302020204030204"/>
                <a:ea typeface="+mj-ea"/>
                <a:cs typeface="+mj-cs"/>
              </a:rPr>
              <a:t>Մոտակա</a:t>
            </a:r>
            <a:r>
              <a:rPr kumimoji="0" lang="en-US" sz="4000" b="0" i="1" u="none" strike="noStrike" kern="1200" cap="none" spc="0" normalizeH="0" baseline="0" noProof="0" dirty="0">
                <a:ln>
                  <a:noFill/>
                </a:ln>
                <a:solidFill>
                  <a:prstClr val="black"/>
                </a:solidFill>
                <a:effectLst/>
                <a:uLnTx/>
                <a:uFillTx/>
                <a:latin typeface="Calibri Light" panose="020F0302020204030204"/>
                <a:ea typeface="+mj-ea"/>
                <a:cs typeface="+mj-cs"/>
              </a:rPr>
              <a:t> 15-20 </a:t>
            </a:r>
            <a:r>
              <a:rPr kumimoji="0" lang="en-US" sz="4000" b="0" i="1" u="none" strike="noStrike" kern="1200" cap="none" spc="0" normalizeH="0" baseline="0" noProof="0" dirty="0" err="1">
                <a:ln>
                  <a:noFill/>
                </a:ln>
                <a:solidFill>
                  <a:prstClr val="black"/>
                </a:solidFill>
                <a:effectLst/>
                <a:uLnTx/>
                <a:uFillTx/>
                <a:latin typeface="Calibri Light" panose="020F0302020204030204"/>
                <a:ea typeface="+mj-ea"/>
                <a:cs typeface="+mj-cs"/>
              </a:rPr>
              <a:t>րոպեներին</a:t>
            </a:r>
            <a:endParaRPr kumimoji="0" lang="en-US" sz="4000" b="0" i="1"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sp>
        <p:nvSpPr>
          <p:cNvPr id="25" name="TextBox 24">
            <a:extLst>
              <a:ext uri="{FF2B5EF4-FFF2-40B4-BE49-F238E27FC236}">
                <a16:creationId xmlns:a16="http://schemas.microsoft.com/office/drawing/2014/main" id="{FE552236-2A14-43A8-BD73-FAAF5EB0EC60}"/>
              </a:ext>
            </a:extLst>
          </p:cNvPr>
          <p:cNvSpPr txBox="1"/>
          <p:nvPr/>
        </p:nvSpPr>
        <p:spPr>
          <a:xfrm>
            <a:off x="86971" y="983801"/>
            <a:ext cx="6492240"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err="1">
                <a:ln>
                  <a:noFill/>
                </a:ln>
                <a:solidFill>
                  <a:prstClr val="white">
                    <a:lumMod val="85000"/>
                  </a:prstClr>
                </a:solidFill>
                <a:effectLst/>
                <a:uLnTx/>
                <a:uFillTx/>
                <a:latin typeface="Calibri" panose="020F0502020204030204"/>
                <a:ea typeface="+mn-ea"/>
                <a:cs typeface="+mn-cs"/>
              </a:rPr>
              <a:t>Ի՞նչու</a:t>
            </a:r>
            <a:r>
              <a:rPr kumimoji="0" lang="en-US" sz="3600" b="1" i="0" u="none" strike="noStrike" kern="1200" cap="none" spc="0" normalizeH="0" baseline="0" noProof="0" dirty="0">
                <a:ln>
                  <a:noFill/>
                </a:ln>
                <a:solidFill>
                  <a:prstClr val="white">
                    <a:lumMod val="85000"/>
                  </a:prstClr>
                </a:solidFill>
                <a:effectLst/>
                <a:uLnTx/>
                <a:uFillTx/>
                <a:latin typeface="Calibri" panose="020F0502020204030204"/>
                <a:ea typeface="+mn-ea"/>
                <a:cs typeface="+mn-cs"/>
              </a:rPr>
              <a:t> </a:t>
            </a:r>
            <a:r>
              <a:rPr kumimoji="0" lang="en-US" sz="3600" b="1" i="0" u="none" strike="noStrike" kern="1200" cap="none" spc="0" normalizeH="0" baseline="0" noProof="0" dirty="0" err="1">
                <a:ln>
                  <a:noFill/>
                </a:ln>
                <a:solidFill>
                  <a:prstClr val="white">
                    <a:lumMod val="85000"/>
                  </a:prstClr>
                </a:solidFill>
                <a:effectLst/>
                <a:uLnTx/>
                <a:uFillTx/>
                <a:latin typeface="Calibri" panose="020F0502020204030204"/>
                <a:ea typeface="+mn-ea"/>
                <a:cs typeface="+mn-cs"/>
              </a:rPr>
              <a:t>հենց</a:t>
            </a:r>
            <a:r>
              <a:rPr kumimoji="0" lang="en-US" sz="3600" b="1" i="0" u="none" strike="noStrike" kern="1200" cap="none" spc="0" normalizeH="0" baseline="0" noProof="0" dirty="0">
                <a:ln>
                  <a:noFill/>
                </a:ln>
                <a:solidFill>
                  <a:prstClr val="white">
                    <a:lumMod val="85000"/>
                  </a:prstClr>
                </a:solidFill>
                <a:effectLst/>
                <a:uLnTx/>
                <a:uFillTx/>
                <a:latin typeface="Calibri" panose="020F0502020204030204"/>
                <a:ea typeface="+mn-ea"/>
                <a:cs typeface="+mn-cs"/>
              </a:rPr>
              <a:t> </a:t>
            </a:r>
            <a:r>
              <a:rPr kumimoji="0" lang="en-US" sz="3600" b="1" i="0" u="none" strike="noStrike" kern="1200" cap="none" spc="0" normalizeH="0" baseline="0" noProof="0" dirty="0" err="1">
                <a:ln>
                  <a:noFill/>
                </a:ln>
                <a:solidFill>
                  <a:prstClr val="white">
                    <a:lumMod val="85000"/>
                  </a:prstClr>
                </a:solidFill>
                <a:effectLst/>
                <a:uLnTx/>
                <a:uFillTx/>
                <a:latin typeface="Calibri" panose="020F0502020204030204"/>
                <a:ea typeface="+mn-ea"/>
                <a:cs typeface="+mn-cs"/>
              </a:rPr>
              <a:t>մենք</a:t>
            </a:r>
            <a:endParaRPr kumimoji="0" lang="en-US" sz="3600" b="1" i="0" u="none" strike="noStrike" kern="1200" cap="none" spc="0" normalizeH="0" baseline="0" noProof="0" dirty="0">
              <a:ln>
                <a:noFill/>
              </a:ln>
              <a:solidFill>
                <a:prstClr val="white">
                  <a:lumMod val="85000"/>
                </a:prstClr>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600" b="1" i="0" u="none" strike="noStrike" kern="1200" cap="none" spc="0" normalizeH="0" baseline="0" noProof="0" dirty="0">
              <a:ln>
                <a:noFill/>
              </a:ln>
              <a:solidFill>
                <a:prstClr val="white">
                  <a:lumMod val="85000"/>
                </a:prstClr>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AFE84EDC-A031-4175-B7F4-7A287979E167}"/>
              </a:ext>
            </a:extLst>
          </p:cNvPr>
          <p:cNvCxnSpPr>
            <a:cxnSpLocks/>
          </p:cNvCxnSpPr>
          <p:nvPr/>
        </p:nvCxnSpPr>
        <p:spPr>
          <a:xfrm>
            <a:off x="-27054" y="657790"/>
            <a:ext cx="6123053" cy="0"/>
          </a:xfrm>
          <a:prstGeom prst="line">
            <a:avLst/>
          </a:prstGeom>
          <a:ln w="28575"/>
        </p:spPr>
        <p:style>
          <a:lnRef idx="1">
            <a:schemeClr val="accent2"/>
          </a:lnRef>
          <a:fillRef idx="0">
            <a:schemeClr val="accent2"/>
          </a:fillRef>
          <a:effectRef idx="0">
            <a:schemeClr val="accent2"/>
          </a:effectRef>
          <a:fontRef idx="minor">
            <a:schemeClr val="tx1"/>
          </a:fontRef>
        </p:style>
      </p:cxnSp>
      <p:sp>
        <p:nvSpPr>
          <p:cNvPr id="28" name="TextBox 27">
            <a:extLst>
              <a:ext uri="{FF2B5EF4-FFF2-40B4-BE49-F238E27FC236}">
                <a16:creationId xmlns:a16="http://schemas.microsoft.com/office/drawing/2014/main" id="{8CCFE007-0E3E-4C82-9534-4B54191E71A3}"/>
              </a:ext>
            </a:extLst>
          </p:cNvPr>
          <p:cNvSpPr txBox="1"/>
          <p:nvPr/>
        </p:nvSpPr>
        <p:spPr>
          <a:xfrm>
            <a:off x="850232" y="5409104"/>
            <a:ext cx="12184693" cy="646331"/>
          </a:xfrm>
          <a:prstGeom prst="rect">
            <a:avLst/>
          </a:prstGeom>
          <a:noFill/>
        </p:spPr>
        <p:txBody>
          <a:bodyPr wrap="square" rtlCol="0">
            <a:spAutoFit/>
          </a:bodyPr>
          <a:lstStyle>
            <a:defPPr>
              <a:defRPr lang="en-US"/>
            </a:defPPr>
            <a:lvl1pPr>
              <a:defRPr sz="3600" b="1"/>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err="1">
                <a:ln>
                  <a:noFill/>
                </a:ln>
                <a:effectLst/>
                <a:uLnTx/>
                <a:uFillTx/>
                <a:latin typeface="Calibri" panose="020F0502020204030204"/>
                <a:ea typeface="+mn-ea"/>
                <a:cs typeface="+mn-cs"/>
              </a:rPr>
              <a:t>Արժե</a:t>
            </a:r>
            <a:r>
              <a:rPr kumimoji="0" lang="en-US" sz="3600" b="1" i="0" u="none" strike="noStrike" kern="1200" cap="none" spc="0" normalizeH="0" baseline="0" noProof="0" dirty="0">
                <a:ln>
                  <a:noFill/>
                </a:ln>
                <a:effectLst/>
                <a:uLnTx/>
                <a:uFillTx/>
                <a:latin typeface="Calibri" panose="020F0502020204030204"/>
                <a:ea typeface="+mn-ea"/>
                <a:cs typeface="+mn-cs"/>
              </a:rPr>
              <a:t>՞ </a:t>
            </a:r>
            <a:r>
              <a:rPr kumimoji="0" lang="en-US" sz="3600" b="1" i="0" u="none" strike="noStrike" kern="1200" cap="none" spc="0" normalizeH="0" baseline="0" noProof="0" dirty="0" err="1">
                <a:ln>
                  <a:noFill/>
                </a:ln>
                <a:effectLst/>
                <a:uLnTx/>
                <a:uFillTx/>
                <a:latin typeface="Calibri" panose="020F0502020204030204"/>
                <a:ea typeface="+mn-ea"/>
                <a:cs typeface="+mn-cs"/>
              </a:rPr>
              <a:t>իրականացնել</a:t>
            </a:r>
            <a:r>
              <a:rPr kumimoji="0" lang="en-US" sz="3600" b="1" i="0" u="none" strike="noStrike" kern="1200" cap="none" spc="0" normalizeH="0" baseline="0" noProof="0" dirty="0">
                <a:ln>
                  <a:noFill/>
                </a:ln>
                <a:effectLst/>
                <a:uLnTx/>
                <a:uFillTx/>
                <a:latin typeface="Calibri" panose="020F0502020204030204"/>
                <a:ea typeface="+mn-ea"/>
                <a:cs typeface="+mn-cs"/>
              </a:rPr>
              <a:t> </a:t>
            </a:r>
            <a:r>
              <a:rPr kumimoji="0" lang="en-US" sz="3600" b="1" i="0" u="none" strike="noStrike" kern="1200" cap="none" spc="0" normalizeH="0" baseline="0" noProof="0" dirty="0" err="1">
                <a:ln>
                  <a:noFill/>
                </a:ln>
                <a:effectLst/>
                <a:uLnTx/>
                <a:uFillTx/>
                <a:latin typeface="Calibri" panose="020F0502020204030204"/>
                <a:ea typeface="+mn-ea"/>
                <a:cs typeface="+mn-cs"/>
              </a:rPr>
              <a:t>նպատակային</a:t>
            </a:r>
            <a:r>
              <a:rPr kumimoji="0" lang="en-US" sz="3600" b="1" i="0" u="none" strike="noStrike" kern="1200" cap="none" spc="0" normalizeH="0" baseline="0" noProof="0" dirty="0">
                <a:ln>
                  <a:noFill/>
                </a:ln>
                <a:effectLst/>
                <a:uLnTx/>
                <a:uFillTx/>
                <a:latin typeface="Calibri" panose="020F0502020204030204"/>
                <a:ea typeface="+mn-ea"/>
                <a:cs typeface="+mn-cs"/>
              </a:rPr>
              <a:t> </a:t>
            </a:r>
            <a:r>
              <a:rPr kumimoji="0" lang="en-US" sz="3600" b="1" i="0" u="none" strike="noStrike" kern="1200" cap="none" spc="0" normalizeH="0" baseline="0" noProof="0" dirty="0" err="1">
                <a:ln>
                  <a:noFill/>
                </a:ln>
                <a:effectLst/>
                <a:uLnTx/>
                <a:uFillTx/>
                <a:latin typeface="Calibri" panose="020F0502020204030204"/>
                <a:ea typeface="+mn-ea"/>
                <a:cs typeface="+mn-cs"/>
              </a:rPr>
              <a:t>ծրագիր</a:t>
            </a:r>
            <a:endParaRPr kumimoji="0" lang="en-US" sz="3600" b="1" i="0" u="none" strike="noStrike" kern="1200" cap="none" spc="0" normalizeH="0" baseline="0" noProof="0" dirty="0">
              <a:ln>
                <a:noFill/>
              </a:ln>
              <a:effectLst/>
              <a:uLnTx/>
              <a:uFillTx/>
              <a:latin typeface="Calibri" panose="020F0502020204030204"/>
              <a:ea typeface="+mn-ea"/>
              <a:cs typeface="+mn-cs"/>
            </a:endParaRPr>
          </a:p>
        </p:txBody>
      </p:sp>
      <p:sp>
        <p:nvSpPr>
          <p:cNvPr id="10" name="Isosceles Triangle 9">
            <a:extLst>
              <a:ext uri="{FF2B5EF4-FFF2-40B4-BE49-F238E27FC236}">
                <a16:creationId xmlns:a16="http://schemas.microsoft.com/office/drawing/2014/main" id="{6C6E7EC5-BE2C-431D-AB41-94B8E2C64EFE}"/>
              </a:ext>
            </a:extLst>
          </p:cNvPr>
          <p:cNvSpPr/>
          <p:nvPr/>
        </p:nvSpPr>
        <p:spPr>
          <a:xfrm rot="5400000">
            <a:off x="-88232" y="5334710"/>
            <a:ext cx="1026695" cy="850232"/>
          </a:xfrm>
          <a:prstGeom prst="triangl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35291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B53C34FA-5232-4158-8AB0-1810954A6874}"/>
              </a:ext>
            </a:extLst>
          </p:cNvPr>
          <p:cNvSpPr/>
          <p:nvPr/>
        </p:nvSpPr>
        <p:spPr>
          <a:xfrm>
            <a:off x="1413163" y="4395355"/>
            <a:ext cx="8953501" cy="789709"/>
          </a:xfrm>
          <a:prstGeom prst="roundRect">
            <a:avLst>
              <a:gd name="adj" fmla="val 19299"/>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6DBDE120-636F-45B8-82A0-FAF3E1D39CF2}"/>
              </a:ext>
            </a:extLst>
          </p:cNvPr>
          <p:cNvSpPr/>
          <p:nvPr/>
        </p:nvSpPr>
        <p:spPr>
          <a:xfrm>
            <a:off x="5413664" y="4286250"/>
            <a:ext cx="1068531" cy="1013114"/>
          </a:xfrm>
          <a:prstGeom prst="ellipse">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Single gear with solid fill">
            <a:extLst>
              <a:ext uri="{FF2B5EF4-FFF2-40B4-BE49-F238E27FC236}">
                <a16:creationId xmlns:a16="http://schemas.microsoft.com/office/drawing/2014/main" id="{518C248A-FB9E-474E-A5DC-429B64260FB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90729" y="4333009"/>
            <a:ext cx="914400" cy="914400"/>
          </a:xfrm>
          <a:prstGeom prst="rect">
            <a:avLst/>
          </a:prstGeom>
        </p:spPr>
      </p:pic>
      <p:grpSp>
        <p:nvGrpSpPr>
          <p:cNvPr id="12" name="Group 11">
            <a:extLst>
              <a:ext uri="{FF2B5EF4-FFF2-40B4-BE49-F238E27FC236}">
                <a16:creationId xmlns:a16="http://schemas.microsoft.com/office/drawing/2014/main" id="{9B00E4DD-F654-474D-9F69-132405C722A3}"/>
              </a:ext>
            </a:extLst>
          </p:cNvPr>
          <p:cNvGrpSpPr/>
          <p:nvPr/>
        </p:nvGrpSpPr>
        <p:grpSpPr>
          <a:xfrm>
            <a:off x="1413163" y="1298861"/>
            <a:ext cx="4023360" cy="2743200"/>
            <a:chOff x="1413163" y="1298861"/>
            <a:chExt cx="4023360" cy="2743200"/>
          </a:xfrm>
        </p:grpSpPr>
        <p:sp>
          <p:nvSpPr>
            <p:cNvPr id="3" name="Rectangle: Rounded Corners 2">
              <a:extLst>
                <a:ext uri="{FF2B5EF4-FFF2-40B4-BE49-F238E27FC236}">
                  <a16:creationId xmlns:a16="http://schemas.microsoft.com/office/drawing/2014/main" id="{50228C58-CDC3-41BB-BD28-6602AB5FA24B}"/>
                </a:ext>
              </a:extLst>
            </p:cNvPr>
            <p:cNvSpPr/>
            <p:nvPr/>
          </p:nvSpPr>
          <p:spPr>
            <a:xfrm>
              <a:off x="1413163" y="1298861"/>
              <a:ext cx="4023360" cy="2743200"/>
            </a:xfrm>
            <a:prstGeom prst="round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D61B6DF0-BFE1-4BF6-A240-6D0CF6D0B6BE}"/>
                </a:ext>
              </a:extLst>
            </p:cNvPr>
            <p:cNvSpPr txBox="1"/>
            <p:nvPr/>
          </p:nvSpPr>
          <p:spPr>
            <a:xfrm>
              <a:off x="1589809" y="1485900"/>
              <a:ext cx="3657600" cy="1938992"/>
            </a:xfrm>
            <a:prstGeom prst="rect">
              <a:avLst/>
            </a:prstGeom>
            <a:noFill/>
          </p:spPr>
          <p:txBody>
            <a:bodyPr wrap="square" rtlCol="0">
              <a:spAutoFit/>
            </a:bodyPr>
            <a:lstStyle/>
            <a:p>
              <a:pPr algn="just"/>
              <a:r>
                <a:rPr lang="en-US" sz="2400" dirty="0">
                  <a:solidFill>
                    <a:schemeClr val="tx1">
                      <a:lumMod val="85000"/>
                      <a:lumOff val="15000"/>
                    </a:schemeClr>
                  </a:solidFill>
                </a:rPr>
                <a:t>Many urban health and environmental challenges to be addressed are a consequence of how we organize and live in cities.</a:t>
              </a:r>
            </a:p>
          </p:txBody>
        </p:sp>
      </p:grpSp>
      <p:grpSp>
        <p:nvGrpSpPr>
          <p:cNvPr id="13" name="Group 12">
            <a:extLst>
              <a:ext uri="{FF2B5EF4-FFF2-40B4-BE49-F238E27FC236}">
                <a16:creationId xmlns:a16="http://schemas.microsoft.com/office/drawing/2014/main" id="{45F32EBF-C706-461B-AFFF-B6C77E76413E}"/>
              </a:ext>
            </a:extLst>
          </p:cNvPr>
          <p:cNvGrpSpPr/>
          <p:nvPr/>
        </p:nvGrpSpPr>
        <p:grpSpPr>
          <a:xfrm>
            <a:off x="6522028" y="1298860"/>
            <a:ext cx="3785753" cy="2743200"/>
            <a:chOff x="6522028" y="1298860"/>
            <a:chExt cx="3785753" cy="2743200"/>
          </a:xfrm>
        </p:grpSpPr>
        <p:sp>
          <p:nvSpPr>
            <p:cNvPr id="4" name="Rectangle: Rounded Corners 3">
              <a:extLst>
                <a:ext uri="{FF2B5EF4-FFF2-40B4-BE49-F238E27FC236}">
                  <a16:creationId xmlns:a16="http://schemas.microsoft.com/office/drawing/2014/main" id="{B5B53136-72A8-46C5-8A7A-77194B5C7B6B}"/>
                </a:ext>
              </a:extLst>
            </p:cNvPr>
            <p:cNvSpPr/>
            <p:nvPr/>
          </p:nvSpPr>
          <p:spPr>
            <a:xfrm>
              <a:off x="6522028" y="1298860"/>
              <a:ext cx="3657600" cy="2743200"/>
            </a:xfrm>
            <a:prstGeom prst="round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B843D958-DAF9-4B55-B4CC-D034680424FC}"/>
                </a:ext>
              </a:extLst>
            </p:cNvPr>
            <p:cNvSpPr txBox="1"/>
            <p:nvPr/>
          </p:nvSpPr>
          <p:spPr>
            <a:xfrm>
              <a:off x="6650181" y="1485899"/>
              <a:ext cx="3657600" cy="1384995"/>
            </a:xfrm>
            <a:prstGeom prst="rect">
              <a:avLst/>
            </a:prstGeom>
            <a:noFill/>
          </p:spPr>
          <p:txBody>
            <a:bodyPr wrap="square" rtlCol="0">
              <a:spAutoFit/>
            </a:bodyPr>
            <a:lstStyle/>
            <a:p>
              <a:r>
                <a:rPr lang="en-US" sz="2800" dirty="0">
                  <a:solidFill>
                    <a:schemeClr val="tx1">
                      <a:lumMod val="85000"/>
                      <a:lumOff val="15000"/>
                    </a:schemeClr>
                  </a:solidFill>
                </a:rPr>
                <a:t>Sustainability begins where science meets policy — in the city.</a:t>
              </a:r>
            </a:p>
          </p:txBody>
        </p:sp>
      </p:grpSp>
      <p:sp>
        <p:nvSpPr>
          <p:cNvPr id="11" name="TextBox 10">
            <a:extLst>
              <a:ext uri="{FF2B5EF4-FFF2-40B4-BE49-F238E27FC236}">
                <a16:creationId xmlns:a16="http://schemas.microsoft.com/office/drawing/2014/main" id="{3DE45D4B-C81C-4ECD-B8D8-E766878A1437}"/>
              </a:ext>
            </a:extLst>
          </p:cNvPr>
          <p:cNvSpPr txBox="1"/>
          <p:nvPr/>
        </p:nvSpPr>
        <p:spPr>
          <a:xfrm>
            <a:off x="1526597" y="314733"/>
            <a:ext cx="9757064" cy="523220"/>
          </a:xfrm>
          <a:prstGeom prst="rect">
            <a:avLst/>
          </a:prstGeom>
          <a:noFill/>
        </p:spPr>
        <p:txBody>
          <a:bodyPr wrap="square" rtlCol="0">
            <a:spAutoFit/>
          </a:bodyPr>
          <a:lstStyle/>
          <a:p>
            <a:r>
              <a:rPr lang="en-US" sz="2800" dirty="0" err="1">
                <a:solidFill>
                  <a:schemeClr val="bg1"/>
                </a:solidFill>
              </a:rPr>
              <a:t>Գիտության</a:t>
            </a:r>
            <a:r>
              <a:rPr lang="en-US" sz="2800" dirty="0">
                <a:solidFill>
                  <a:schemeClr val="bg1"/>
                </a:solidFill>
              </a:rPr>
              <a:t> և </a:t>
            </a:r>
            <a:r>
              <a:rPr lang="en-US" sz="2800" dirty="0" err="1">
                <a:solidFill>
                  <a:schemeClr val="bg1"/>
                </a:solidFill>
              </a:rPr>
              <a:t>գիտնականի</a:t>
            </a:r>
            <a:r>
              <a:rPr lang="en-US" sz="2800" dirty="0">
                <a:solidFill>
                  <a:schemeClr val="bg1"/>
                </a:solidFill>
              </a:rPr>
              <a:t>  </a:t>
            </a:r>
            <a:r>
              <a:rPr lang="en-US" sz="2800" dirty="0" err="1">
                <a:solidFill>
                  <a:schemeClr val="bg1"/>
                </a:solidFill>
              </a:rPr>
              <a:t>դերը</a:t>
            </a:r>
            <a:r>
              <a:rPr lang="en-US" sz="2800" dirty="0">
                <a:solidFill>
                  <a:schemeClr val="bg1"/>
                </a:solidFill>
              </a:rPr>
              <a:t> </a:t>
            </a:r>
            <a:r>
              <a:rPr lang="en-US" sz="2800" dirty="0" err="1">
                <a:solidFill>
                  <a:schemeClr val="bg1"/>
                </a:solidFill>
              </a:rPr>
              <a:t>բոլոր</a:t>
            </a:r>
            <a:r>
              <a:rPr lang="en-US" sz="2800" dirty="0">
                <a:solidFill>
                  <a:schemeClr val="bg1"/>
                </a:solidFill>
              </a:rPr>
              <a:t> </a:t>
            </a:r>
            <a:r>
              <a:rPr lang="en-US" sz="2800" dirty="0" err="1">
                <a:solidFill>
                  <a:schemeClr val="bg1"/>
                </a:solidFill>
              </a:rPr>
              <a:t>այս</a:t>
            </a:r>
            <a:r>
              <a:rPr lang="en-US" sz="2800" dirty="0">
                <a:solidFill>
                  <a:schemeClr val="bg1"/>
                </a:solidFill>
              </a:rPr>
              <a:t> </a:t>
            </a:r>
            <a:r>
              <a:rPr lang="en-US" sz="2800" dirty="0" err="1">
                <a:solidFill>
                  <a:schemeClr val="bg1"/>
                </a:solidFill>
              </a:rPr>
              <a:t>խնդիրներում</a:t>
            </a:r>
            <a:endParaRPr lang="en-US" sz="2800" dirty="0">
              <a:solidFill>
                <a:schemeClr val="bg1"/>
              </a:solidFill>
            </a:endParaRPr>
          </a:p>
        </p:txBody>
      </p:sp>
      <p:sp>
        <p:nvSpPr>
          <p:cNvPr id="14" name="TextBox 13">
            <a:extLst>
              <a:ext uri="{FF2B5EF4-FFF2-40B4-BE49-F238E27FC236}">
                <a16:creationId xmlns:a16="http://schemas.microsoft.com/office/drawing/2014/main" id="{9DAA6274-C5F7-4853-A672-33EC8D5242E2}"/>
              </a:ext>
            </a:extLst>
          </p:cNvPr>
          <p:cNvSpPr txBox="1"/>
          <p:nvPr/>
        </p:nvSpPr>
        <p:spPr>
          <a:xfrm>
            <a:off x="8686800" y="6521371"/>
            <a:ext cx="3605645" cy="307777"/>
          </a:xfrm>
          <a:prstGeom prst="rect">
            <a:avLst/>
          </a:prstGeom>
          <a:noFill/>
        </p:spPr>
        <p:txBody>
          <a:bodyPr wrap="square" rtlCol="0">
            <a:spAutoFit/>
          </a:bodyPr>
          <a:lstStyle/>
          <a:p>
            <a:r>
              <a:rPr lang="en-US" sz="1400" dirty="0">
                <a:solidFill>
                  <a:srgbClr val="002060"/>
                </a:solidFill>
                <a:hlinkClick r:id="rId4" tooltip="Persistent link using digital object identifier">
                  <a:extLst>
                    <a:ext uri="{A12FA001-AC4F-418D-AE19-62706E023703}">
                      <ahyp:hlinkClr xmlns:ahyp="http://schemas.microsoft.com/office/drawing/2018/hyperlinkcolor" val="tx"/>
                    </a:ext>
                  </a:extLst>
                </a:hlinkClick>
              </a:rPr>
              <a:t>https://doi.org/10.1016/j.envint.2020.106366</a:t>
            </a:r>
            <a:endParaRPr lang="en-US" sz="1400" dirty="0">
              <a:solidFill>
                <a:srgbClr val="002060"/>
              </a:solidFill>
            </a:endParaRPr>
          </a:p>
        </p:txBody>
      </p:sp>
      <p:cxnSp>
        <p:nvCxnSpPr>
          <p:cNvPr id="15" name="Straight Connector 14">
            <a:extLst>
              <a:ext uri="{FF2B5EF4-FFF2-40B4-BE49-F238E27FC236}">
                <a16:creationId xmlns:a16="http://schemas.microsoft.com/office/drawing/2014/main" id="{C226A40D-3709-4181-A841-B1AC3BFDC1D8}"/>
              </a:ext>
            </a:extLst>
          </p:cNvPr>
          <p:cNvCxnSpPr>
            <a:cxnSpLocks/>
          </p:cNvCxnSpPr>
          <p:nvPr/>
        </p:nvCxnSpPr>
        <p:spPr>
          <a:xfrm>
            <a:off x="8614064" y="6521371"/>
            <a:ext cx="3577936" cy="0"/>
          </a:xfrm>
          <a:prstGeom prst="line">
            <a:avLst/>
          </a:prstGeom>
          <a:ln w="31750" cmpd="thinThick"/>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CD586F2A-88C4-4A25-8D73-C9DED6DB347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187" y="6040031"/>
            <a:ext cx="1117445" cy="817969"/>
          </a:xfrm>
          <a:prstGeom prst="rect">
            <a:avLst/>
          </a:prstGeom>
        </p:spPr>
      </p:pic>
    </p:spTree>
    <p:extLst>
      <p:ext uri="{BB962C8B-B14F-4D97-AF65-F5344CB8AC3E}">
        <p14:creationId xmlns:p14="http://schemas.microsoft.com/office/powerpoint/2010/main" val="12561553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B53C34FA-5232-4158-8AB0-1810954A6874}"/>
              </a:ext>
            </a:extLst>
          </p:cNvPr>
          <p:cNvSpPr/>
          <p:nvPr/>
        </p:nvSpPr>
        <p:spPr>
          <a:xfrm>
            <a:off x="1413163" y="4395355"/>
            <a:ext cx="8953501" cy="789709"/>
          </a:xfrm>
          <a:prstGeom prst="roundRect">
            <a:avLst>
              <a:gd name="adj" fmla="val 19299"/>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6DBDE120-636F-45B8-82A0-FAF3E1D39CF2}"/>
              </a:ext>
            </a:extLst>
          </p:cNvPr>
          <p:cNvSpPr/>
          <p:nvPr/>
        </p:nvSpPr>
        <p:spPr>
          <a:xfrm>
            <a:off x="2860098" y="4283652"/>
            <a:ext cx="1068531" cy="1013114"/>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Single gear with solid fill">
            <a:extLst>
              <a:ext uri="{FF2B5EF4-FFF2-40B4-BE49-F238E27FC236}">
                <a16:creationId xmlns:a16="http://schemas.microsoft.com/office/drawing/2014/main" id="{518C248A-FB9E-474E-A5DC-429B64260FB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6200000">
            <a:off x="2937163" y="4333009"/>
            <a:ext cx="914400" cy="914400"/>
          </a:xfrm>
          <a:prstGeom prst="rect">
            <a:avLst/>
          </a:prstGeom>
        </p:spPr>
      </p:pic>
      <p:grpSp>
        <p:nvGrpSpPr>
          <p:cNvPr id="12" name="Group 11">
            <a:extLst>
              <a:ext uri="{FF2B5EF4-FFF2-40B4-BE49-F238E27FC236}">
                <a16:creationId xmlns:a16="http://schemas.microsoft.com/office/drawing/2014/main" id="{9B00E4DD-F654-474D-9F69-132405C722A3}"/>
              </a:ext>
            </a:extLst>
          </p:cNvPr>
          <p:cNvGrpSpPr/>
          <p:nvPr/>
        </p:nvGrpSpPr>
        <p:grpSpPr>
          <a:xfrm>
            <a:off x="1413163" y="985616"/>
            <a:ext cx="4023360" cy="2743200"/>
            <a:chOff x="1413163" y="1298861"/>
            <a:chExt cx="4023360" cy="2743200"/>
          </a:xfrm>
          <a:solidFill>
            <a:schemeClr val="accent4">
              <a:lumMod val="75000"/>
            </a:schemeClr>
          </a:solidFill>
        </p:grpSpPr>
        <p:sp>
          <p:nvSpPr>
            <p:cNvPr id="3" name="Rectangle: Rounded Corners 2">
              <a:extLst>
                <a:ext uri="{FF2B5EF4-FFF2-40B4-BE49-F238E27FC236}">
                  <a16:creationId xmlns:a16="http://schemas.microsoft.com/office/drawing/2014/main" id="{50228C58-CDC3-41BB-BD28-6602AB5FA24B}"/>
                </a:ext>
              </a:extLst>
            </p:cNvPr>
            <p:cNvSpPr/>
            <p:nvPr/>
          </p:nvSpPr>
          <p:spPr>
            <a:xfrm>
              <a:off x="1413163" y="1298861"/>
              <a:ext cx="4023360" cy="274320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D61B6DF0-BFE1-4BF6-A240-6D0CF6D0B6BE}"/>
                </a:ext>
              </a:extLst>
            </p:cNvPr>
            <p:cNvSpPr txBox="1"/>
            <p:nvPr/>
          </p:nvSpPr>
          <p:spPr>
            <a:xfrm>
              <a:off x="1589809" y="1485900"/>
              <a:ext cx="3657600" cy="1938992"/>
            </a:xfrm>
            <a:prstGeom prst="rect">
              <a:avLst/>
            </a:prstGeom>
            <a:grpFill/>
          </p:spPr>
          <p:txBody>
            <a:bodyPr wrap="square" rtlCol="0">
              <a:spAutoFit/>
            </a:bodyPr>
            <a:lstStyle/>
            <a:p>
              <a:pPr algn="just"/>
              <a:r>
                <a:rPr lang="en-US" sz="2400" dirty="0">
                  <a:solidFill>
                    <a:schemeClr val="tx1">
                      <a:lumMod val="85000"/>
                      <a:lumOff val="15000"/>
                    </a:schemeClr>
                  </a:solidFill>
                </a:rPr>
                <a:t>Many urban health and environmental challenges to be addressed are a consequence of how we organize and live in cities.</a:t>
              </a:r>
            </a:p>
          </p:txBody>
        </p:sp>
      </p:grpSp>
      <p:grpSp>
        <p:nvGrpSpPr>
          <p:cNvPr id="13" name="Group 12">
            <a:extLst>
              <a:ext uri="{FF2B5EF4-FFF2-40B4-BE49-F238E27FC236}">
                <a16:creationId xmlns:a16="http://schemas.microsoft.com/office/drawing/2014/main" id="{45F32EBF-C706-461B-AFFF-B6C77E76413E}"/>
              </a:ext>
            </a:extLst>
          </p:cNvPr>
          <p:cNvGrpSpPr/>
          <p:nvPr/>
        </p:nvGrpSpPr>
        <p:grpSpPr>
          <a:xfrm>
            <a:off x="6522028" y="1298860"/>
            <a:ext cx="3785753" cy="2743200"/>
            <a:chOff x="6522028" y="1298860"/>
            <a:chExt cx="3785753" cy="2743200"/>
          </a:xfrm>
        </p:grpSpPr>
        <p:sp>
          <p:nvSpPr>
            <p:cNvPr id="4" name="Rectangle: Rounded Corners 3">
              <a:extLst>
                <a:ext uri="{FF2B5EF4-FFF2-40B4-BE49-F238E27FC236}">
                  <a16:creationId xmlns:a16="http://schemas.microsoft.com/office/drawing/2014/main" id="{B5B53136-72A8-46C5-8A7A-77194B5C7B6B}"/>
                </a:ext>
              </a:extLst>
            </p:cNvPr>
            <p:cNvSpPr/>
            <p:nvPr/>
          </p:nvSpPr>
          <p:spPr>
            <a:xfrm>
              <a:off x="6522028" y="1298860"/>
              <a:ext cx="3657600" cy="2743200"/>
            </a:xfrm>
            <a:prstGeom prst="round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B843D958-DAF9-4B55-B4CC-D034680424FC}"/>
                </a:ext>
              </a:extLst>
            </p:cNvPr>
            <p:cNvSpPr txBox="1"/>
            <p:nvPr/>
          </p:nvSpPr>
          <p:spPr>
            <a:xfrm>
              <a:off x="6650181" y="1485899"/>
              <a:ext cx="3657600" cy="1384995"/>
            </a:xfrm>
            <a:prstGeom prst="rect">
              <a:avLst/>
            </a:prstGeom>
            <a:noFill/>
          </p:spPr>
          <p:txBody>
            <a:bodyPr wrap="square" rtlCol="0">
              <a:spAutoFit/>
            </a:bodyPr>
            <a:lstStyle/>
            <a:p>
              <a:r>
                <a:rPr lang="en-US" sz="2800" dirty="0">
                  <a:solidFill>
                    <a:schemeClr val="tx1">
                      <a:lumMod val="85000"/>
                      <a:lumOff val="15000"/>
                    </a:schemeClr>
                  </a:solidFill>
                </a:rPr>
                <a:t>Sustainability begins where science meets policy — in the city.</a:t>
              </a:r>
            </a:p>
          </p:txBody>
        </p:sp>
      </p:grpSp>
      <p:sp>
        <p:nvSpPr>
          <p:cNvPr id="14" name="TextBox 13">
            <a:extLst>
              <a:ext uri="{FF2B5EF4-FFF2-40B4-BE49-F238E27FC236}">
                <a16:creationId xmlns:a16="http://schemas.microsoft.com/office/drawing/2014/main" id="{9DAA6274-C5F7-4853-A672-33EC8D5242E2}"/>
              </a:ext>
            </a:extLst>
          </p:cNvPr>
          <p:cNvSpPr txBox="1"/>
          <p:nvPr/>
        </p:nvSpPr>
        <p:spPr>
          <a:xfrm>
            <a:off x="8686800" y="6521371"/>
            <a:ext cx="3605645" cy="307777"/>
          </a:xfrm>
          <a:prstGeom prst="rect">
            <a:avLst/>
          </a:prstGeom>
          <a:noFill/>
        </p:spPr>
        <p:txBody>
          <a:bodyPr wrap="square" rtlCol="0">
            <a:spAutoFit/>
          </a:bodyPr>
          <a:lstStyle/>
          <a:p>
            <a:r>
              <a:rPr lang="en-US" sz="1400" dirty="0">
                <a:solidFill>
                  <a:srgbClr val="002060"/>
                </a:solidFill>
                <a:hlinkClick r:id="rId4" tooltip="Persistent link using digital object identifier">
                  <a:extLst>
                    <a:ext uri="{A12FA001-AC4F-418D-AE19-62706E023703}">
                      <ahyp:hlinkClr xmlns:ahyp="http://schemas.microsoft.com/office/drawing/2018/hyperlinkcolor" val="tx"/>
                    </a:ext>
                  </a:extLst>
                </a:hlinkClick>
              </a:rPr>
              <a:t>https://doi.org/10.1016/j.envint.2020.106366</a:t>
            </a:r>
            <a:endParaRPr lang="en-US" sz="1400" dirty="0">
              <a:solidFill>
                <a:srgbClr val="002060"/>
              </a:solidFill>
            </a:endParaRPr>
          </a:p>
        </p:txBody>
      </p:sp>
      <p:cxnSp>
        <p:nvCxnSpPr>
          <p:cNvPr id="15" name="Straight Connector 14">
            <a:extLst>
              <a:ext uri="{FF2B5EF4-FFF2-40B4-BE49-F238E27FC236}">
                <a16:creationId xmlns:a16="http://schemas.microsoft.com/office/drawing/2014/main" id="{C226A40D-3709-4181-A841-B1AC3BFDC1D8}"/>
              </a:ext>
            </a:extLst>
          </p:cNvPr>
          <p:cNvCxnSpPr>
            <a:cxnSpLocks/>
          </p:cNvCxnSpPr>
          <p:nvPr/>
        </p:nvCxnSpPr>
        <p:spPr>
          <a:xfrm>
            <a:off x="8614064" y="6521371"/>
            <a:ext cx="3577936" cy="0"/>
          </a:xfrm>
          <a:prstGeom prst="line">
            <a:avLst/>
          </a:prstGeom>
          <a:ln w="31750" cmpd="thinThick"/>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CD586F2A-88C4-4A25-8D73-C9DED6DB347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187" y="6040031"/>
            <a:ext cx="1117445" cy="817969"/>
          </a:xfrm>
          <a:prstGeom prst="rect">
            <a:avLst/>
          </a:prstGeom>
        </p:spPr>
      </p:pic>
      <p:sp>
        <p:nvSpPr>
          <p:cNvPr id="16" name="TextBox 15">
            <a:extLst>
              <a:ext uri="{FF2B5EF4-FFF2-40B4-BE49-F238E27FC236}">
                <a16:creationId xmlns:a16="http://schemas.microsoft.com/office/drawing/2014/main" id="{45BD0C08-8F2C-48AD-98C0-9437047B8452}"/>
              </a:ext>
            </a:extLst>
          </p:cNvPr>
          <p:cNvSpPr txBox="1"/>
          <p:nvPr/>
        </p:nvSpPr>
        <p:spPr>
          <a:xfrm>
            <a:off x="1526597" y="314733"/>
            <a:ext cx="9757064" cy="523220"/>
          </a:xfrm>
          <a:prstGeom prst="rect">
            <a:avLst/>
          </a:prstGeom>
          <a:noFill/>
        </p:spPr>
        <p:txBody>
          <a:bodyPr wrap="square" rtlCol="0">
            <a:spAutoFit/>
          </a:bodyPr>
          <a:lstStyle/>
          <a:p>
            <a:r>
              <a:rPr lang="en-US" sz="2800" dirty="0" err="1">
                <a:solidFill>
                  <a:schemeClr val="bg1"/>
                </a:solidFill>
              </a:rPr>
              <a:t>Գիտության</a:t>
            </a:r>
            <a:r>
              <a:rPr lang="en-US" sz="2800" dirty="0">
                <a:solidFill>
                  <a:schemeClr val="bg1"/>
                </a:solidFill>
              </a:rPr>
              <a:t> և </a:t>
            </a:r>
            <a:r>
              <a:rPr lang="en-US" sz="2800" dirty="0" err="1">
                <a:solidFill>
                  <a:schemeClr val="bg1"/>
                </a:solidFill>
              </a:rPr>
              <a:t>գիտնականի</a:t>
            </a:r>
            <a:r>
              <a:rPr lang="en-US" sz="2800" dirty="0">
                <a:solidFill>
                  <a:schemeClr val="bg1"/>
                </a:solidFill>
              </a:rPr>
              <a:t>  </a:t>
            </a:r>
            <a:r>
              <a:rPr lang="en-US" sz="2800" dirty="0" err="1">
                <a:solidFill>
                  <a:schemeClr val="bg1"/>
                </a:solidFill>
              </a:rPr>
              <a:t>դերը</a:t>
            </a:r>
            <a:r>
              <a:rPr lang="en-US" sz="2800" dirty="0">
                <a:solidFill>
                  <a:schemeClr val="bg1"/>
                </a:solidFill>
              </a:rPr>
              <a:t> </a:t>
            </a:r>
            <a:r>
              <a:rPr lang="en-US" sz="2800" dirty="0" err="1">
                <a:solidFill>
                  <a:schemeClr val="bg1"/>
                </a:solidFill>
              </a:rPr>
              <a:t>բոլոր</a:t>
            </a:r>
            <a:r>
              <a:rPr lang="en-US" sz="2800" dirty="0">
                <a:solidFill>
                  <a:schemeClr val="bg1"/>
                </a:solidFill>
              </a:rPr>
              <a:t> </a:t>
            </a:r>
            <a:r>
              <a:rPr lang="en-US" sz="2800" dirty="0" err="1">
                <a:solidFill>
                  <a:schemeClr val="bg1"/>
                </a:solidFill>
              </a:rPr>
              <a:t>այս</a:t>
            </a:r>
            <a:r>
              <a:rPr lang="en-US" sz="2800" dirty="0">
                <a:solidFill>
                  <a:schemeClr val="bg1"/>
                </a:solidFill>
              </a:rPr>
              <a:t> </a:t>
            </a:r>
            <a:r>
              <a:rPr lang="en-US" sz="2800" dirty="0" err="1">
                <a:solidFill>
                  <a:schemeClr val="bg1"/>
                </a:solidFill>
              </a:rPr>
              <a:t>խնդիրներում</a:t>
            </a:r>
            <a:endParaRPr lang="en-US" sz="2800" dirty="0">
              <a:solidFill>
                <a:schemeClr val="bg1"/>
              </a:solidFill>
            </a:endParaRPr>
          </a:p>
        </p:txBody>
      </p:sp>
    </p:spTree>
    <p:extLst>
      <p:ext uri="{BB962C8B-B14F-4D97-AF65-F5344CB8AC3E}">
        <p14:creationId xmlns:p14="http://schemas.microsoft.com/office/powerpoint/2010/main" val="32064564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B53C34FA-5232-4158-8AB0-1810954A6874}"/>
              </a:ext>
            </a:extLst>
          </p:cNvPr>
          <p:cNvSpPr/>
          <p:nvPr/>
        </p:nvSpPr>
        <p:spPr>
          <a:xfrm>
            <a:off x="1413163" y="4395355"/>
            <a:ext cx="8953501" cy="789709"/>
          </a:xfrm>
          <a:prstGeom prst="roundRect">
            <a:avLst>
              <a:gd name="adj" fmla="val 19299"/>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6DBDE120-636F-45B8-82A0-FAF3E1D39CF2}"/>
              </a:ext>
            </a:extLst>
          </p:cNvPr>
          <p:cNvSpPr/>
          <p:nvPr/>
        </p:nvSpPr>
        <p:spPr>
          <a:xfrm>
            <a:off x="7890163" y="4286249"/>
            <a:ext cx="1068531" cy="1013114"/>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Single gear with solid fill">
            <a:extLst>
              <a:ext uri="{FF2B5EF4-FFF2-40B4-BE49-F238E27FC236}">
                <a16:creationId xmlns:a16="http://schemas.microsoft.com/office/drawing/2014/main" id="{518C248A-FB9E-474E-A5DC-429B64260FB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7967228" y="4333009"/>
            <a:ext cx="914400" cy="914400"/>
          </a:xfrm>
          <a:prstGeom prst="rect">
            <a:avLst/>
          </a:prstGeom>
        </p:spPr>
      </p:pic>
      <p:grpSp>
        <p:nvGrpSpPr>
          <p:cNvPr id="12" name="Group 11">
            <a:extLst>
              <a:ext uri="{FF2B5EF4-FFF2-40B4-BE49-F238E27FC236}">
                <a16:creationId xmlns:a16="http://schemas.microsoft.com/office/drawing/2014/main" id="{9B00E4DD-F654-474D-9F69-132405C722A3}"/>
              </a:ext>
            </a:extLst>
          </p:cNvPr>
          <p:cNvGrpSpPr/>
          <p:nvPr/>
        </p:nvGrpSpPr>
        <p:grpSpPr>
          <a:xfrm>
            <a:off x="1413163" y="1298861"/>
            <a:ext cx="4023360" cy="2743200"/>
            <a:chOff x="1413163" y="1298861"/>
            <a:chExt cx="4023360" cy="2743200"/>
          </a:xfrm>
        </p:grpSpPr>
        <p:sp>
          <p:nvSpPr>
            <p:cNvPr id="3" name="Rectangle: Rounded Corners 2">
              <a:extLst>
                <a:ext uri="{FF2B5EF4-FFF2-40B4-BE49-F238E27FC236}">
                  <a16:creationId xmlns:a16="http://schemas.microsoft.com/office/drawing/2014/main" id="{50228C58-CDC3-41BB-BD28-6602AB5FA24B}"/>
                </a:ext>
              </a:extLst>
            </p:cNvPr>
            <p:cNvSpPr/>
            <p:nvPr/>
          </p:nvSpPr>
          <p:spPr>
            <a:xfrm>
              <a:off x="1413163" y="1298861"/>
              <a:ext cx="4023360" cy="2743200"/>
            </a:xfrm>
            <a:prstGeom prst="round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D61B6DF0-BFE1-4BF6-A240-6D0CF6D0B6BE}"/>
                </a:ext>
              </a:extLst>
            </p:cNvPr>
            <p:cNvSpPr txBox="1"/>
            <p:nvPr/>
          </p:nvSpPr>
          <p:spPr>
            <a:xfrm>
              <a:off x="1589809" y="1485900"/>
              <a:ext cx="3657600" cy="1938992"/>
            </a:xfrm>
            <a:prstGeom prst="rect">
              <a:avLst/>
            </a:prstGeom>
            <a:noFill/>
          </p:spPr>
          <p:txBody>
            <a:bodyPr wrap="square" rtlCol="0">
              <a:spAutoFit/>
            </a:bodyPr>
            <a:lstStyle/>
            <a:p>
              <a:pPr algn="just"/>
              <a:r>
                <a:rPr lang="en-US" sz="2400" dirty="0">
                  <a:solidFill>
                    <a:schemeClr val="tx1">
                      <a:lumMod val="85000"/>
                      <a:lumOff val="15000"/>
                    </a:schemeClr>
                  </a:solidFill>
                </a:rPr>
                <a:t>Many urban health and environmental challenges to be addressed are a consequence of how we organize and live in cities.</a:t>
              </a:r>
            </a:p>
          </p:txBody>
        </p:sp>
      </p:grpSp>
      <p:grpSp>
        <p:nvGrpSpPr>
          <p:cNvPr id="13" name="Group 12">
            <a:extLst>
              <a:ext uri="{FF2B5EF4-FFF2-40B4-BE49-F238E27FC236}">
                <a16:creationId xmlns:a16="http://schemas.microsoft.com/office/drawing/2014/main" id="{45F32EBF-C706-461B-AFFF-B6C77E76413E}"/>
              </a:ext>
            </a:extLst>
          </p:cNvPr>
          <p:cNvGrpSpPr/>
          <p:nvPr/>
        </p:nvGrpSpPr>
        <p:grpSpPr>
          <a:xfrm>
            <a:off x="6522028" y="1298860"/>
            <a:ext cx="3657600" cy="2743200"/>
            <a:chOff x="6522028" y="1298860"/>
            <a:chExt cx="3657600" cy="2743200"/>
          </a:xfrm>
          <a:solidFill>
            <a:schemeClr val="accent1">
              <a:lumMod val="60000"/>
              <a:lumOff val="40000"/>
            </a:schemeClr>
          </a:solidFill>
        </p:grpSpPr>
        <p:sp>
          <p:nvSpPr>
            <p:cNvPr id="4" name="Rectangle: Rounded Corners 3">
              <a:extLst>
                <a:ext uri="{FF2B5EF4-FFF2-40B4-BE49-F238E27FC236}">
                  <a16:creationId xmlns:a16="http://schemas.microsoft.com/office/drawing/2014/main" id="{B5B53136-72A8-46C5-8A7A-77194B5C7B6B}"/>
                </a:ext>
              </a:extLst>
            </p:cNvPr>
            <p:cNvSpPr/>
            <p:nvPr/>
          </p:nvSpPr>
          <p:spPr>
            <a:xfrm>
              <a:off x="6522028" y="1298860"/>
              <a:ext cx="3657600" cy="274320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B843D958-DAF9-4B55-B4CC-D034680424FC}"/>
                </a:ext>
              </a:extLst>
            </p:cNvPr>
            <p:cNvSpPr txBox="1"/>
            <p:nvPr/>
          </p:nvSpPr>
          <p:spPr>
            <a:xfrm>
              <a:off x="6650181" y="1485899"/>
              <a:ext cx="3429001" cy="1384995"/>
            </a:xfrm>
            <a:prstGeom prst="rect">
              <a:avLst/>
            </a:prstGeom>
            <a:grpFill/>
          </p:spPr>
          <p:txBody>
            <a:bodyPr wrap="square" rtlCol="0">
              <a:spAutoFit/>
            </a:bodyPr>
            <a:lstStyle/>
            <a:p>
              <a:r>
                <a:rPr lang="en-US" sz="2800" dirty="0">
                  <a:solidFill>
                    <a:schemeClr val="tx1">
                      <a:lumMod val="85000"/>
                      <a:lumOff val="15000"/>
                    </a:schemeClr>
                  </a:solidFill>
                </a:rPr>
                <a:t>Sustainability begins where science meets policy — in the city.</a:t>
              </a:r>
            </a:p>
          </p:txBody>
        </p:sp>
      </p:grpSp>
      <p:sp>
        <p:nvSpPr>
          <p:cNvPr id="14" name="TextBox 13">
            <a:extLst>
              <a:ext uri="{FF2B5EF4-FFF2-40B4-BE49-F238E27FC236}">
                <a16:creationId xmlns:a16="http://schemas.microsoft.com/office/drawing/2014/main" id="{9DAA6274-C5F7-4853-A672-33EC8D5242E2}"/>
              </a:ext>
            </a:extLst>
          </p:cNvPr>
          <p:cNvSpPr txBox="1"/>
          <p:nvPr/>
        </p:nvSpPr>
        <p:spPr>
          <a:xfrm>
            <a:off x="8686800" y="6521371"/>
            <a:ext cx="3605645" cy="307777"/>
          </a:xfrm>
          <a:prstGeom prst="rect">
            <a:avLst/>
          </a:prstGeom>
          <a:noFill/>
        </p:spPr>
        <p:txBody>
          <a:bodyPr wrap="square" rtlCol="0">
            <a:spAutoFit/>
          </a:bodyPr>
          <a:lstStyle/>
          <a:p>
            <a:r>
              <a:rPr lang="en-US" sz="1400" dirty="0">
                <a:solidFill>
                  <a:srgbClr val="002060"/>
                </a:solidFill>
                <a:hlinkClick r:id="rId4" tooltip="Persistent link using digital object identifier">
                  <a:extLst>
                    <a:ext uri="{A12FA001-AC4F-418D-AE19-62706E023703}">
                      <ahyp:hlinkClr xmlns:ahyp="http://schemas.microsoft.com/office/drawing/2018/hyperlinkcolor" val="tx"/>
                    </a:ext>
                  </a:extLst>
                </a:hlinkClick>
              </a:rPr>
              <a:t>https://doi.org/10.1016/j.envint.2020.106366</a:t>
            </a:r>
            <a:endParaRPr lang="en-US" sz="1400" dirty="0">
              <a:solidFill>
                <a:srgbClr val="002060"/>
              </a:solidFill>
            </a:endParaRPr>
          </a:p>
        </p:txBody>
      </p:sp>
      <p:cxnSp>
        <p:nvCxnSpPr>
          <p:cNvPr id="15" name="Straight Connector 14">
            <a:extLst>
              <a:ext uri="{FF2B5EF4-FFF2-40B4-BE49-F238E27FC236}">
                <a16:creationId xmlns:a16="http://schemas.microsoft.com/office/drawing/2014/main" id="{C226A40D-3709-4181-A841-B1AC3BFDC1D8}"/>
              </a:ext>
            </a:extLst>
          </p:cNvPr>
          <p:cNvCxnSpPr>
            <a:cxnSpLocks/>
          </p:cNvCxnSpPr>
          <p:nvPr/>
        </p:nvCxnSpPr>
        <p:spPr>
          <a:xfrm>
            <a:off x="8614064" y="6521371"/>
            <a:ext cx="3577936" cy="0"/>
          </a:xfrm>
          <a:prstGeom prst="line">
            <a:avLst/>
          </a:prstGeom>
          <a:ln w="31750" cmpd="thinThick"/>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CD586F2A-88C4-4A25-8D73-C9DED6DB347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187" y="6040031"/>
            <a:ext cx="1117445" cy="817969"/>
          </a:xfrm>
          <a:prstGeom prst="rect">
            <a:avLst/>
          </a:prstGeom>
        </p:spPr>
      </p:pic>
      <p:sp>
        <p:nvSpPr>
          <p:cNvPr id="16" name="TextBox 15">
            <a:extLst>
              <a:ext uri="{FF2B5EF4-FFF2-40B4-BE49-F238E27FC236}">
                <a16:creationId xmlns:a16="http://schemas.microsoft.com/office/drawing/2014/main" id="{180637A8-B7C3-43CC-8A3B-55922C4BEFC4}"/>
              </a:ext>
            </a:extLst>
          </p:cNvPr>
          <p:cNvSpPr txBox="1"/>
          <p:nvPr/>
        </p:nvSpPr>
        <p:spPr>
          <a:xfrm>
            <a:off x="1526597" y="314733"/>
            <a:ext cx="9757064" cy="523220"/>
          </a:xfrm>
          <a:prstGeom prst="rect">
            <a:avLst/>
          </a:prstGeom>
          <a:noFill/>
        </p:spPr>
        <p:txBody>
          <a:bodyPr wrap="square" rtlCol="0">
            <a:spAutoFit/>
          </a:bodyPr>
          <a:lstStyle/>
          <a:p>
            <a:r>
              <a:rPr lang="en-US" sz="2800" dirty="0" err="1">
                <a:solidFill>
                  <a:schemeClr val="bg1"/>
                </a:solidFill>
              </a:rPr>
              <a:t>Գիտության</a:t>
            </a:r>
            <a:r>
              <a:rPr lang="en-US" sz="2800" dirty="0">
                <a:solidFill>
                  <a:schemeClr val="bg1"/>
                </a:solidFill>
              </a:rPr>
              <a:t> և </a:t>
            </a:r>
            <a:r>
              <a:rPr lang="en-US" sz="2800" dirty="0" err="1">
                <a:solidFill>
                  <a:schemeClr val="bg1"/>
                </a:solidFill>
              </a:rPr>
              <a:t>գիտնականի</a:t>
            </a:r>
            <a:r>
              <a:rPr lang="en-US" sz="2800" dirty="0">
                <a:solidFill>
                  <a:schemeClr val="bg1"/>
                </a:solidFill>
              </a:rPr>
              <a:t>  </a:t>
            </a:r>
            <a:r>
              <a:rPr lang="en-US" sz="2800" dirty="0" err="1">
                <a:solidFill>
                  <a:schemeClr val="bg1"/>
                </a:solidFill>
              </a:rPr>
              <a:t>դերը</a:t>
            </a:r>
            <a:r>
              <a:rPr lang="en-US" sz="2800" dirty="0">
                <a:solidFill>
                  <a:schemeClr val="bg1"/>
                </a:solidFill>
              </a:rPr>
              <a:t> </a:t>
            </a:r>
            <a:r>
              <a:rPr lang="en-US" sz="2800" dirty="0" err="1">
                <a:solidFill>
                  <a:schemeClr val="bg1"/>
                </a:solidFill>
              </a:rPr>
              <a:t>բոլոր</a:t>
            </a:r>
            <a:r>
              <a:rPr lang="en-US" sz="2800" dirty="0">
                <a:solidFill>
                  <a:schemeClr val="bg1"/>
                </a:solidFill>
              </a:rPr>
              <a:t> </a:t>
            </a:r>
            <a:r>
              <a:rPr lang="en-US" sz="2800" dirty="0" err="1">
                <a:solidFill>
                  <a:schemeClr val="bg1"/>
                </a:solidFill>
              </a:rPr>
              <a:t>այս</a:t>
            </a:r>
            <a:r>
              <a:rPr lang="en-US" sz="2800" dirty="0">
                <a:solidFill>
                  <a:schemeClr val="bg1"/>
                </a:solidFill>
              </a:rPr>
              <a:t> </a:t>
            </a:r>
            <a:r>
              <a:rPr lang="en-US" sz="2800" dirty="0" err="1">
                <a:solidFill>
                  <a:schemeClr val="bg1"/>
                </a:solidFill>
              </a:rPr>
              <a:t>խնդիրներում</a:t>
            </a:r>
            <a:endParaRPr lang="en-US" sz="2800" dirty="0">
              <a:solidFill>
                <a:schemeClr val="bg1"/>
              </a:solidFill>
            </a:endParaRPr>
          </a:p>
        </p:txBody>
      </p:sp>
    </p:spTree>
    <p:extLst>
      <p:ext uri="{BB962C8B-B14F-4D97-AF65-F5344CB8AC3E}">
        <p14:creationId xmlns:p14="http://schemas.microsoft.com/office/powerpoint/2010/main" val="21265022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FAC1D7EA-9BF6-4857-B17D-02AF6161F682}"/>
              </a:ext>
            </a:extLst>
          </p:cNvPr>
          <p:cNvCxnSpPr>
            <a:cxnSpLocks/>
          </p:cNvCxnSpPr>
          <p:nvPr/>
        </p:nvCxnSpPr>
        <p:spPr>
          <a:xfrm flipV="1">
            <a:off x="9329586" y="6521371"/>
            <a:ext cx="2862414" cy="28852"/>
          </a:xfrm>
          <a:prstGeom prst="line">
            <a:avLst/>
          </a:prstGeom>
          <a:ln w="31750" cmpd="thinThick"/>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9F5F4CF-B146-41AC-B1F9-1C888FD4601B}"/>
              </a:ext>
            </a:extLst>
          </p:cNvPr>
          <p:cNvSpPr txBox="1"/>
          <p:nvPr/>
        </p:nvSpPr>
        <p:spPr>
          <a:xfrm>
            <a:off x="9329586" y="6550223"/>
            <a:ext cx="5569527" cy="307777"/>
          </a:xfrm>
          <a:prstGeom prst="rect">
            <a:avLst/>
          </a:prstGeom>
          <a:noFill/>
        </p:spPr>
        <p:txBody>
          <a:bodyPr wrap="square" rtlCol="0">
            <a:spAutoFit/>
          </a:bodyPr>
          <a:lstStyle/>
          <a:p>
            <a:r>
              <a:rPr lang="en-US" sz="1400" dirty="0">
                <a:solidFill>
                  <a:srgbClr val="002060"/>
                </a:solidFill>
              </a:rPr>
              <a:t>https://doi.org/10.1098/rsos.240498</a:t>
            </a:r>
          </a:p>
        </p:txBody>
      </p:sp>
      <p:sp>
        <p:nvSpPr>
          <p:cNvPr id="8" name="TextBox 7">
            <a:extLst>
              <a:ext uri="{FF2B5EF4-FFF2-40B4-BE49-F238E27FC236}">
                <a16:creationId xmlns:a16="http://schemas.microsoft.com/office/drawing/2014/main" id="{F8CDCAB5-757F-42B2-8F1C-5670B2D9740B}"/>
              </a:ext>
            </a:extLst>
          </p:cNvPr>
          <p:cNvSpPr txBox="1"/>
          <p:nvPr/>
        </p:nvSpPr>
        <p:spPr>
          <a:xfrm>
            <a:off x="0" y="148856"/>
            <a:ext cx="12191999" cy="461665"/>
          </a:xfrm>
          <a:prstGeom prst="rect">
            <a:avLst/>
          </a:prstGeom>
          <a:noFill/>
        </p:spPr>
        <p:txBody>
          <a:bodyPr wrap="square" rtlCol="0">
            <a:spAutoFit/>
          </a:bodyPr>
          <a:lstStyle/>
          <a:p>
            <a:pPr algn="ctr"/>
            <a:r>
              <a:rPr lang="en-US" sz="2400" dirty="0" err="1">
                <a:solidFill>
                  <a:schemeClr val="bg1"/>
                </a:solidFill>
              </a:rPr>
              <a:t>Գիտություն-գիտնական-քաղաքականություն-որոշումների</a:t>
            </a:r>
            <a:r>
              <a:rPr lang="en-US" sz="2400" dirty="0">
                <a:solidFill>
                  <a:schemeClr val="bg1"/>
                </a:solidFill>
              </a:rPr>
              <a:t> </a:t>
            </a:r>
            <a:r>
              <a:rPr lang="en-US" sz="2400" dirty="0" err="1">
                <a:solidFill>
                  <a:schemeClr val="bg1"/>
                </a:solidFill>
              </a:rPr>
              <a:t>կայացում</a:t>
            </a:r>
            <a:endParaRPr lang="en-US" sz="2400" dirty="0">
              <a:solidFill>
                <a:schemeClr val="bg1"/>
              </a:solidFill>
            </a:endParaRPr>
          </a:p>
        </p:txBody>
      </p:sp>
      <p:pic>
        <p:nvPicPr>
          <p:cNvPr id="25" name="Graphic 24" descr="Exclamation mark with solid fill">
            <a:extLst>
              <a:ext uri="{FF2B5EF4-FFF2-40B4-BE49-F238E27FC236}">
                <a16:creationId xmlns:a16="http://schemas.microsoft.com/office/drawing/2014/main" id="{9EEB8257-FA48-4D14-B599-0C887A3DFDC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81600" y="1600200"/>
            <a:ext cx="914400" cy="914400"/>
          </a:xfrm>
          <a:prstGeom prst="rect">
            <a:avLst/>
          </a:prstGeom>
        </p:spPr>
      </p:pic>
      <p:pic>
        <p:nvPicPr>
          <p:cNvPr id="26" name="Graphic 25" descr="Help with solid fill">
            <a:extLst>
              <a:ext uri="{FF2B5EF4-FFF2-40B4-BE49-F238E27FC236}">
                <a16:creationId xmlns:a16="http://schemas.microsoft.com/office/drawing/2014/main" id="{F2188521-6537-45A3-92D2-B167C442B70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181600" y="2514600"/>
            <a:ext cx="914400" cy="914400"/>
          </a:xfrm>
          <a:prstGeom prst="rect">
            <a:avLst/>
          </a:prstGeom>
        </p:spPr>
      </p:pic>
      <p:pic>
        <p:nvPicPr>
          <p:cNvPr id="27" name="Graphic 26" descr="Head with gears with solid fill">
            <a:extLst>
              <a:ext uri="{FF2B5EF4-FFF2-40B4-BE49-F238E27FC236}">
                <a16:creationId xmlns:a16="http://schemas.microsoft.com/office/drawing/2014/main" id="{A7D2870A-F184-4450-BCC1-E97C4891871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181600" y="3528060"/>
            <a:ext cx="914400" cy="914400"/>
          </a:xfrm>
          <a:prstGeom prst="rect">
            <a:avLst/>
          </a:prstGeom>
        </p:spPr>
      </p:pic>
    </p:spTree>
    <p:extLst>
      <p:ext uri="{BB962C8B-B14F-4D97-AF65-F5344CB8AC3E}">
        <p14:creationId xmlns:p14="http://schemas.microsoft.com/office/powerpoint/2010/main" val="9355633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fade">
                                      <p:cBhvr>
                                        <p:cTn id="17"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5FB3F6-7217-4782-BB6F-8ECF78A0D798}"/>
              </a:ext>
            </a:extLst>
          </p:cNvPr>
          <p:cNvPicPr>
            <a:picLocks noChangeAspect="1"/>
          </p:cNvPicPr>
          <p:nvPr/>
        </p:nvPicPr>
        <p:blipFill rotWithShape="1">
          <a:blip r:embed="rId3"/>
          <a:srcRect l="20837" t="17103" r="21080" b="12273"/>
          <a:stretch/>
        </p:blipFill>
        <p:spPr>
          <a:xfrm>
            <a:off x="1765006" y="780590"/>
            <a:ext cx="8187068" cy="5599564"/>
          </a:xfrm>
          <a:prstGeom prst="rect">
            <a:avLst/>
          </a:prstGeom>
        </p:spPr>
      </p:pic>
      <p:cxnSp>
        <p:nvCxnSpPr>
          <p:cNvPr id="5" name="Straight Connector 4">
            <a:extLst>
              <a:ext uri="{FF2B5EF4-FFF2-40B4-BE49-F238E27FC236}">
                <a16:creationId xmlns:a16="http://schemas.microsoft.com/office/drawing/2014/main" id="{FAC1D7EA-9BF6-4857-B17D-02AF6161F682}"/>
              </a:ext>
            </a:extLst>
          </p:cNvPr>
          <p:cNvCxnSpPr>
            <a:cxnSpLocks/>
          </p:cNvCxnSpPr>
          <p:nvPr/>
        </p:nvCxnSpPr>
        <p:spPr>
          <a:xfrm flipV="1">
            <a:off x="9329586" y="6521371"/>
            <a:ext cx="2862414" cy="28852"/>
          </a:xfrm>
          <a:prstGeom prst="line">
            <a:avLst/>
          </a:prstGeom>
          <a:ln w="31750" cmpd="thinThick"/>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9F5F4CF-B146-41AC-B1F9-1C888FD4601B}"/>
              </a:ext>
            </a:extLst>
          </p:cNvPr>
          <p:cNvSpPr txBox="1"/>
          <p:nvPr/>
        </p:nvSpPr>
        <p:spPr>
          <a:xfrm>
            <a:off x="9329586" y="6550223"/>
            <a:ext cx="5569527" cy="307777"/>
          </a:xfrm>
          <a:prstGeom prst="rect">
            <a:avLst/>
          </a:prstGeom>
          <a:noFill/>
        </p:spPr>
        <p:txBody>
          <a:bodyPr wrap="square" rtlCol="0">
            <a:spAutoFit/>
          </a:bodyPr>
          <a:lstStyle/>
          <a:p>
            <a:r>
              <a:rPr lang="en-US" sz="1400" dirty="0">
                <a:solidFill>
                  <a:srgbClr val="002060"/>
                </a:solidFill>
              </a:rPr>
              <a:t>https://doi.org/10.1098/rsos.240498</a:t>
            </a:r>
          </a:p>
        </p:txBody>
      </p:sp>
      <p:sp>
        <p:nvSpPr>
          <p:cNvPr id="8" name="TextBox 7">
            <a:extLst>
              <a:ext uri="{FF2B5EF4-FFF2-40B4-BE49-F238E27FC236}">
                <a16:creationId xmlns:a16="http://schemas.microsoft.com/office/drawing/2014/main" id="{F8CDCAB5-757F-42B2-8F1C-5670B2D9740B}"/>
              </a:ext>
            </a:extLst>
          </p:cNvPr>
          <p:cNvSpPr txBox="1"/>
          <p:nvPr/>
        </p:nvSpPr>
        <p:spPr>
          <a:xfrm>
            <a:off x="0" y="148856"/>
            <a:ext cx="12191999" cy="461665"/>
          </a:xfrm>
          <a:prstGeom prst="rect">
            <a:avLst/>
          </a:prstGeom>
          <a:noFill/>
        </p:spPr>
        <p:txBody>
          <a:bodyPr wrap="square" rtlCol="0">
            <a:spAutoFit/>
          </a:bodyPr>
          <a:lstStyle/>
          <a:p>
            <a:pPr algn="ctr"/>
            <a:r>
              <a:rPr lang="en-US" sz="2400" dirty="0" err="1">
                <a:solidFill>
                  <a:schemeClr val="bg1"/>
                </a:solidFill>
              </a:rPr>
              <a:t>Գիտություն-գիտնական-քաղաքականություն-որոշումների</a:t>
            </a:r>
            <a:r>
              <a:rPr lang="en-US" sz="2400" dirty="0">
                <a:solidFill>
                  <a:schemeClr val="bg1"/>
                </a:solidFill>
              </a:rPr>
              <a:t> </a:t>
            </a:r>
            <a:r>
              <a:rPr lang="en-US" sz="2400" dirty="0" err="1">
                <a:solidFill>
                  <a:schemeClr val="bg1"/>
                </a:solidFill>
              </a:rPr>
              <a:t>կայացում</a:t>
            </a:r>
            <a:endParaRPr lang="en-US" sz="2400" dirty="0">
              <a:solidFill>
                <a:schemeClr val="bg1"/>
              </a:solidFill>
            </a:endParaRPr>
          </a:p>
        </p:txBody>
      </p:sp>
      <p:pic>
        <p:nvPicPr>
          <p:cNvPr id="19" name="Graphic 18" descr="Exclamation mark with solid fill">
            <a:extLst>
              <a:ext uri="{FF2B5EF4-FFF2-40B4-BE49-F238E27FC236}">
                <a16:creationId xmlns:a16="http://schemas.microsoft.com/office/drawing/2014/main" id="{58D34C81-0F45-4F4C-A263-4FD5907F118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625330" y="885737"/>
            <a:ext cx="914400" cy="914400"/>
          </a:xfrm>
          <a:prstGeom prst="rect">
            <a:avLst/>
          </a:prstGeom>
        </p:spPr>
      </p:pic>
      <p:pic>
        <p:nvPicPr>
          <p:cNvPr id="22" name="Graphic 21" descr="Help with solid fill">
            <a:extLst>
              <a:ext uri="{FF2B5EF4-FFF2-40B4-BE49-F238E27FC236}">
                <a16:creationId xmlns:a16="http://schemas.microsoft.com/office/drawing/2014/main" id="{9CFDC3EB-8CC9-44C0-87B1-954397D70E0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215119" y="885737"/>
            <a:ext cx="914400" cy="914400"/>
          </a:xfrm>
          <a:prstGeom prst="rect">
            <a:avLst/>
          </a:prstGeom>
        </p:spPr>
      </p:pic>
      <p:pic>
        <p:nvPicPr>
          <p:cNvPr id="24" name="Graphic 23" descr="Head with gears with solid fill">
            <a:extLst>
              <a:ext uri="{FF2B5EF4-FFF2-40B4-BE49-F238E27FC236}">
                <a16:creationId xmlns:a16="http://schemas.microsoft.com/office/drawing/2014/main" id="{EFDEC94C-450D-47E5-AF1D-167D1AF6A03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933356" y="1791300"/>
            <a:ext cx="914400" cy="914400"/>
          </a:xfrm>
          <a:prstGeom prst="rect">
            <a:avLst/>
          </a:prstGeom>
        </p:spPr>
      </p:pic>
    </p:spTree>
    <p:extLst>
      <p:ext uri="{BB962C8B-B14F-4D97-AF65-F5344CB8AC3E}">
        <p14:creationId xmlns:p14="http://schemas.microsoft.com/office/powerpoint/2010/main" val="8407548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5FB3F6-7217-4782-BB6F-8ECF78A0D798}"/>
              </a:ext>
            </a:extLst>
          </p:cNvPr>
          <p:cNvPicPr>
            <a:picLocks noChangeAspect="1"/>
          </p:cNvPicPr>
          <p:nvPr/>
        </p:nvPicPr>
        <p:blipFill rotWithShape="1">
          <a:blip r:embed="rId3"/>
          <a:srcRect l="20837" t="17103" r="21080" b="12273"/>
          <a:stretch/>
        </p:blipFill>
        <p:spPr>
          <a:xfrm>
            <a:off x="1777008" y="652999"/>
            <a:ext cx="8187068" cy="5599564"/>
          </a:xfrm>
          <a:prstGeom prst="rect">
            <a:avLst/>
          </a:prstGeom>
        </p:spPr>
      </p:pic>
      <p:cxnSp>
        <p:nvCxnSpPr>
          <p:cNvPr id="5" name="Straight Connector 4">
            <a:extLst>
              <a:ext uri="{FF2B5EF4-FFF2-40B4-BE49-F238E27FC236}">
                <a16:creationId xmlns:a16="http://schemas.microsoft.com/office/drawing/2014/main" id="{FAC1D7EA-9BF6-4857-B17D-02AF6161F682}"/>
              </a:ext>
            </a:extLst>
          </p:cNvPr>
          <p:cNvCxnSpPr>
            <a:cxnSpLocks/>
          </p:cNvCxnSpPr>
          <p:nvPr/>
        </p:nvCxnSpPr>
        <p:spPr>
          <a:xfrm flipV="1">
            <a:off x="9329586" y="6521371"/>
            <a:ext cx="2862414" cy="28852"/>
          </a:xfrm>
          <a:prstGeom prst="line">
            <a:avLst/>
          </a:prstGeom>
          <a:ln w="31750" cmpd="thinThick"/>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9F5F4CF-B146-41AC-B1F9-1C888FD4601B}"/>
              </a:ext>
            </a:extLst>
          </p:cNvPr>
          <p:cNvSpPr txBox="1"/>
          <p:nvPr/>
        </p:nvSpPr>
        <p:spPr>
          <a:xfrm>
            <a:off x="9329586" y="6550223"/>
            <a:ext cx="5569527" cy="307777"/>
          </a:xfrm>
          <a:prstGeom prst="rect">
            <a:avLst/>
          </a:prstGeom>
          <a:noFill/>
        </p:spPr>
        <p:txBody>
          <a:bodyPr wrap="square" rtlCol="0">
            <a:spAutoFit/>
          </a:bodyPr>
          <a:lstStyle/>
          <a:p>
            <a:r>
              <a:rPr lang="en-US" sz="1400" dirty="0">
                <a:solidFill>
                  <a:srgbClr val="002060"/>
                </a:solidFill>
              </a:rPr>
              <a:t>https://doi.org/10.1098/rsos.240498</a:t>
            </a:r>
          </a:p>
        </p:txBody>
      </p:sp>
      <p:sp>
        <p:nvSpPr>
          <p:cNvPr id="8" name="TextBox 7">
            <a:extLst>
              <a:ext uri="{FF2B5EF4-FFF2-40B4-BE49-F238E27FC236}">
                <a16:creationId xmlns:a16="http://schemas.microsoft.com/office/drawing/2014/main" id="{F8CDCAB5-757F-42B2-8F1C-5670B2D9740B}"/>
              </a:ext>
            </a:extLst>
          </p:cNvPr>
          <p:cNvSpPr txBox="1"/>
          <p:nvPr/>
        </p:nvSpPr>
        <p:spPr>
          <a:xfrm>
            <a:off x="0" y="148856"/>
            <a:ext cx="12191999" cy="461665"/>
          </a:xfrm>
          <a:prstGeom prst="rect">
            <a:avLst/>
          </a:prstGeom>
          <a:noFill/>
        </p:spPr>
        <p:txBody>
          <a:bodyPr wrap="square" rtlCol="0">
            <a:spAutoFit/>
          </a:bodyPr>
          <a:lstStyle/>
          <a:p>
            <a:pPr algn="ctr"/>
            <a:r>
              <a:rPr lang="en-US" sz="2400" dirty="0" err="1">
                <a:solidFill>
                  <a:schemeClr val="bg1"/>
                </a:solidFill>
              </a:rPr>
              <a:t>Գիտություն-գիտնական-քաղաքականություն-որոշումների</a:t>
            </a:r>
            <a:r>
              <a:rPr lang="en-US" sz="2400" dirty="0">
                <a:solidFill>
                  <a:schemeClr val="bg1"/>
                </a:solidFill>
              </a:rPr>
              <a:t> </a:t>
            </a:r>
            <a:r>
              <a:rPr lang="en-US" sz="2400" dirty="0" err="1">
                <a:solidFill>
                  <a:schemeClr val="bg1"/>
                </a:solidFill>
              </a:rPr>
              <a:t>կայացում</a:t>
            </a:r>
            <a:endParaRPr lang="en-US" sz="2400" dirty="0">
              <a:solidFill>
                <a:schemeClr val="bg1"/>
              </a:solidFill>
            </a:endParaRPr>
          </a:p>
        </p:txBody>
      </p:sp>
      <p:sp>
        <p:nvSpPr>
          <p:cNvPr id="9" name="Arrow: Left 8">
            <a:extLst>
              <a:ext uri="{FF2B5EF4-FFF2-40B4-BE49-F238E27FC236}">
                <a16:creationId xmlns:a16="http://schemas.microsoft.com/office/drawing/2014/main" id="{EC817FD6-685C-46ED-B361-AD56BCE24D8D}"/>
              </a:ext>
            </a:extLst>
          </p:cNvPr>
          <p:cNvSpPr/>
          <p:nvPr/>
        </p:nvSpPr>
        <p:spPr>
          <a:xfrm>
            <a:off x="5390707" y="4284921"/>
            <a:ext cx="531628" cy="255181"/>
          </a:xfrm>
          <a:prstGeom prst="lef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Left 11">
            <a:extLst>
              <a:ext uri="{FF2B5EF4-FFF2-40B4-BE49-F238E27FC236}">
                <a16:creationId xmlns:a16="http://schemas.microsoft.com/office/drawing/2014/main" id="{4FCE29A2-3C55-4F68-B648-3DB75ED70EAF}"/>
              </a:ext>
            </a:extLst>
          </p:cNvPr>
          <p:cNvSpPr/>
          <p:nvPr/>
        </p:nvSpPr>
        <p:spPr>
          <a:xfrm>
            <a:off x="5390707" y="3366321"/>
            <a:ext cx="531628" cy="255181"/>
          </a:xfrm>
          <a:prstGeom prst="leftArrow">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row: Left 12">
            <a:extLst>
              <a:ext uri="{FF2B5EF4-FFF2-40B4-BE49-F238E27FC236}">
                <a16:creationId xmlns:a16="http://schemas.microsoft.com/office/drawing/2014/main" id="{09765DE1-4E24-472F-A6E5-E59931B9717D}"/>
              </a:ext>
            </a:extLst>
          </p:cNvPr>
          <p:cNvSpPr/>
          <p:nvPr/>
        </p:nvSpPr>
        <p:spPr>
          <a:xfrm>
            <a:off x="5624623" y="2578110"/>
            <a:ext cx="531628" cy="255181"/>
          </a:xfrm>
          <a:prstGeom prst="left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row: Left 13">
            <a:extLst>
              <a:ext uri="{FF2B5EF4-FFF2-40B4-BE49-F238E27FC236}">
                <a16:creationId xmlns:a16="http://schemas.microsoft.com/office/drawing/2014/main" id="{EFC1E09F-6287-4A9D-A4B1-22F354D85EAD}"/>
              </a:ext>
            </a:extLst>
          </p:cNvPr>
          <p:cNvSpPr/>
          <p:nvPr/>
        </p:nvSpPr>
        <p:spPr>
          <a:xfrm rot="5400000">
            <a:off x="6425609" y="2450520"/>
            <a:ext cx="531628" cy="255181"/>
          </a:xfrm>
          <a:prstGeom prst="leftArrow">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row: Left 14">
            <a:extLst>
              <a:ext uri="{FF2B5EF4-FFF2-40B4-BE49-F238E27FC236}">
                <a16:creationId xmlns:a16="http://schemas.microsoft.com/office/drawing/2014/main" id="{35CB2249-236F-47D0-865D-EAE54D19354D}"/>
              </a:ext>
            </a:extLst>
          </p:cNvPr>
          <p:cNvSpPr/>
          <p:nvPr/>
        </p:nvSpPr>
        <p:spPr>
          <a:xfrm rot="5400000">
            <a:off x="7598735" y="2578110"/>
            <a:ext cx="531628" cy="255181"/>
          </a:xfrm>
          <a:prstGeom prst="lef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Graphic 18" descr="Exclamation mark with solid fill">
            <a:extLst>
              <a:ext uri="{FF2B5EF4-FFF2-40B4-BE49-F238E27FC236}">
                <a16:creationId xmlns:a16="http://schemas.microsoft.com/office/drawing/2014/main" id="{58D34C81-0F45-4F4C-A263-4FD5907F118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625330" y="885737"/>
            <a:ext cx="914400" cy="914400"/>
          </a:xfrm>
          <a:prstGeom prst="rect">
            <a:avLst/>
          </a:prstGeom>
        </p:spPr>
      </p:pic>
      <p:pic>
        <p:nvPicPr>
          <p:cNvPr id="22" name="Graphic 21" descr="Help with solid fill">
            <a:extLst>
              <a:ext uri="{FF2B5EF4-FFF2-40B4-BE49-F238E27FC236}">
                <a16:creationId xmlns:a16="http://schemas.microsoft.com/office/drawing/2014/main" id="{9CFDC3EB-8CC9-44C0-87B1-954397D70E0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215119" y="885737"/>
            <a:ext cx="914400" cy="914400"/>
          </a:xfrm>
          <a:prstGeom prst="rect">
            <a:avLst/>
          </a:prstGeom>
        </p:spPr>
      </p:pic>
      <p:pic>
        <p:nvPicPr>
          <p:cNvPr id="24" name="Graphic 23" descr="Head with gears with solid fill">
            <a:extLst>
              <a:ext uri="{FF2B5EF4-FFF2-40B4-BE49-F238E27FC236}">
                <a16:creationId xmlns:a16="http://schemas.microsoft.com/office/drawing/2014/main" id="{EFDEC94C-450D-47E5-AF1D-167D1AF6A03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933356" y="1791300"/>
            <a:ext cx="914400" cy="914400"/>
          </a:xfrm>
          <a:prstGeom prst="rect">
            <a:avLst/>
          </a:prstGeom>
        </p:spPr>
      </p:pic>
    </p:spTree>
    <p:extLst>
      <p:ext uri="{BB962C8B-B14F-4D97-AF65-F5344CB8AC3E}">
        <p14:creationId xmlns:p14="http://schemas.microsoft.com/office/powerpoint/2010/main" val="523782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590FCAD4-C642-4D6A-9738-0B037C44A02D}"/>
              </a:ext>
            </a:extLst>
          </p:cNvPr>
          <p:cNvSpPr/>
          <p:nvPr/>
        </p:nvSpPr>
        <p:spPr>
          <a:xfrm>
            <a:off x="3922671" y="1912489"/>
            <a:ext cx="4300518" cy="4300508"/>
          </a:xfrm>
          <a:prstGeom prst="ellipse">
            <a:avLst/>
          </a:prstGeom>
          <a:noFill/>
          <a:ln w="25400" cap="rnd">
            <a:solidFill>
              <a:schemeClr val="bg1">
                <a:lumMod val="8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01E63FB5-B3C0-4B96-93E3-55C8F0FBD608}"/>
              </a:ext>
            </a:extLst>
          </p:cNvPr>
          <p:cNvSpPr/>
          <p:nvPr/>
        </p:nvSpPr>
        <p:spPr>
          <a:xfrm>
            <a:off x="5017240" y="3012202"/>
            <a:ext cx="932827" cy="2101666"/>
          </a:xfrm>
          <a:custGeom>
            <a:avLst/>
            <a:gdLst>
              <a:gd name="connsiteX0" fmla="*/ 1101283 w 1101283"/>
              <a:gd name="connsiteY0" fmla="*/ 0 h 2481199"/>
              <a:gd name="connsiteX1" fmla="*/ 1101283 w 1101283"/>
              <a:gd name="connsiteY1" fmla="*/ 209739 h 2481199"/>
              <a:gd name="connsiteX2" fmla="*/ 1040142 w 1101283"/>
              <a:gd name="connsiteY2" fmla="*/ 219070 h 2481199"/>
              <a:gd name="connsiteX3" fmla="*/ 207572 w 1101283"/>
              <a:gd name="connsiteY3" fmla="*/ 1240599 h 2481199"/>
              <a:gd name="connsiteX4" fmla="*/ 1040142 w 1101283"/>
              <a:gd name="connsiteY4" fmla="*/ 2262128 h 2481199"/>
              <a:gd name="connsiteX5" fmla="*/ 1101283 w 1101283"/>
              <a:gd name="connsiteY5" fmla="*/ 2271460 h 2481199"/>
              <a:gd name="connsiteX6" fmla="*/ 1101283 w 1101283"/>
              <a:gd name="connsiteY6" fmla="*/ 2481199 h 2481199"/>
              <a:gd name="connsiteX7" fmla="*/ 998309 w 1101283"/>
              <a:gd name="connsiteY7" fmla="*/ 2465483 h 2481199"/>
              <a:gd name="connsiteX8" fmla="*/ 0 w 1101283"/>
              <a:gd name="connsiteY8" fmla="*/ 1240599 h 2481199"/>
              <a:gd name="connsiteX9" fmla="*/ 998309 w 1101283"/>
              <a:gd name="connsiteY9" fmla="*/ 15715 h 2481199"/>
              <a:gd name="connsiteX10" fmla="*/ 1101283 w 1101283"/>
              <a:gd name="connsiteY10" fmla="*/ 0 h 248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83" h="2481199">
                <a:moveTo>
                  <a:pt x="1101283" y="0"/>
                </a:moveTo>
                <a:lnTo>
                  <a:pt x="1101283" y="209739"/>
                </a:lnTo>
                <a:lnTo>
                  <a:pt x="1040142" y="219070"/>
                </a:lnTo>
                <a:cubicBezTo>
                  <a:pt x="564995" y="316300"/>
                  <a:pt x="207572" y="736709"/>
                  <a:pt x="207572" y="1240599"/>
                </a:cubicBezTo>
                <a:cubicBezTo>
                  <a:pt x="207572" y="1744489"/>
                  <a:pt x="564995" y="2164899"/>
                  <a:pt x="1040142" y="2262128"/>
                </a:cubicBezTo>
                <a:lnTo>
                  <a:pt x="1101283" y="2271460"/>
                </a:lnTo>
                <a:lnTo>
                  <a:pt x="1101283" y="2481199"/>
                </a:lnTo>
                <a:lnTo>
                  <a:pt x="998309" y="2465483"/>
                </a:lnTo>
                <a:cubicBezTo>
                  <a:pt x="428575" y="2348898"/>
                  <a:pt x="0" y="1844798"/>
                  <a:pt x="0" y="1240599"/>
                </a:cubicBezTo>
                <a:cubicBezTo>
                  <a:pt x="0" y="636400"/>
                  <a:pt x="428575" y="132300"/>
                  <a:pt x="998309" y="15715"/>
                </a:cubicBezTo>
                <a:lnTo>
                  <a:pt x="1101283"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C90F1AEA-A5EA-422C-89F3-51780AAF669E}"/>
              </a:ext>
            </a:extLst>
          </p:cNvPr>
          <p:cNvSpPr/>
          <p:nvPr/>
        </p:nvSpPr>
        <p:spPr>
          <a:xfrm>
            <a:off x="6202488" y="3012202"/>
            <a:ext cx="932827" cy="2101666"/>
          </a:xfrm>
          <a:custGeom>
            <a:avLst/>
            <a:gdLst>
              <a:gd name="connsiteX0" fmla="*/ 0 w 1101283"/>
              <a:gd name="connsiteY0" fmla="*/ 0 h 2481199"/>
              <a:gd name="connsiteX1" fmla="*/ 102974 w 1101283"/>
              <a:gd name="connsiteY1" fmla="*/ 15715 h 2481199"/>
              <a:gd name="connsiteX2" fmla="*/ 1101283 w 1101283"/>
              <a:gd name="connsiteY2" fmla="*/ 1240599 h 2481199"/>
              <a:gd name="connsiteX3" fmla="*/ 102974 w 1101283"/>
              <a:gd name="connsiteY3" fmla="*/ 2465483 h 2481199"/>
              <a:gd name="connsiteX4" fmla="*/ 0 w 1101283"/>
              <a:gd name="connsiteY4" fmla="*/ 2481199 h 2481199"/>
              <a:gd name="connsiteX5" fmla="*/ 0 w 1101283"/>
              <a:gd name="connsiteY5" fmla="*/ 2271460 h 2481199"/>
              <a:gd name="connsiteX6" fmla="*/ 61141 w 1101283"/>
              <a:gd name="connsiteY6" fmla="*/ 2262128 h 2481199"/>
              <a:gd name="connsiteX7" fmla="*/ 893711 w 1101283"/>
              <a:gd name="connsiteY7" fmla="*/ 1240599 h 2481199"/>
              <a:gd name="connsiteX8" fmla="*/ 61141 w 1101283"/>
              <a:gd name="connsiteY8" fmla="*/ 219070 h 2481199"/>
              <a:gd name="connsiteX9" fmla="*/ 0 w 1101283"/>
              <a:gd name="connsiteY9" fmla="*/ 209739 h 2481199"/>
              <a:gd name="connsiteX10" fmla="*/ 0 w 1101283"/>
              <a:gd name="connsiteY10" fmla="*/ 0 h 248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83" h="2481199">
                <a:moveTo>
                  <a:pt x="0" y="0"/>
                </a:moveTo>
                <a:lnTo>
                  <a:pt x="102974" y="15715"/>
                </a:lnTo>
                <a:cubicBezTo>
                  <a:pt x="672708" y="132300"/>
                  <a:pt x="1101283" y="636400"/>
                  <a:pt x="1101283" y="1240599"/>
                </a:cubicBezTo>
                <a:cubicBezTo>
                  <a:pt x="1101283" y="1844798"/>
                  <a:pt x="672708" y="2348898"/>
                  <a:pt x="102974" y="2465483"/>
                </a:cubicBezTo>
                <a:lnTo>
                  <a:pt x="0" y="2481199"/>
                </a:lnTo>
                <a:lnTo>
                  <a:pt x="0" y="2271460"/>
                </a:lnTo>
                <a:lnTo>
                  <a:pt x="61141" y="2262128"/>
                </a:lnTo>
                <a:cubicBezTo>
                  <a:pt x="536288" y="2164899"/>
                  <a:pt x="893711" y="1744489"/>
                  <a:pt x="893711" y="1240599"/>
                </a:cubicBezTo>
                <a:cubicBezTo>
                  <a:pt x="893711" y="736709"/>
                  <a:pt x="536288" y="316300"/>
                  <a:pt x="61141" y="219070"/>
                </a:cubicBezTo>
                <a:lnTo>
                  <a:pt x="0" y="209739"/>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F62AE15C-FBCE-49E8-8B9F-621B065309CC}"/>
              </a:ext>
            </a:extLst>
          </p:cNvPr>
          <p:cNvSpPr/>
          <p:nvPr/>
        </p:nvSpPr>
        <p:spPr>
          <a:xfrm>
            <a:off x="4855490" y="2842249"/>
            <a:ext cx="2441576" cy="2441570"/>
          </a:xfrm>
          <a:prstGeom prst="ellipse">
            <a:avLst/>
          </a:prstGeom>
          <a:noFill/>
          <a:ln w="25400" cap="rnd">
            <a:solidFill>
              <a:schemeClr val="bg1">
                <a:lumMod val="8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ABCB6D53-4F98-4F73-9A0E-9447D3CA6C54}"/>
              </a:ext>
            </a:extLst>
          </p:cNvPr>
          <p:cNvSpPr/>
          <p:nvPr/>
        </p:nvSpPr>
        <p:spPr>
          <a:xfrm rot="21262495">
            <a:off x="3824413" y="1772160"/>
            <a:ext cx="1565528" cy="1807678"/>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tx1">
              <a:alpha val="18000"/>
            </a:schemeClr>
          </a:solidFill>
          <a:ln w="9525" cap="flat">
            <a:noFill/>
            <a:prstDash val="solid"/>
            <a:miter/>
          </a:ln>
          <a:effectLst>
            <a:softEdge rad="330200"/>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AE5C1271-ACDD-45C8-8F21-F358E7BA1B5A}"/>
              </a:ext>
            </a:extLst>
          </p:cNvPr>
          <p:cNvSpPr/>
          <p:nvPr/>
        </p:nvSpPr>
        <p:spPr>
          <a:xfrm>
            <a:off x="2965813" y="3454161"/>
            <a:ext cx="1565528" cy="1807678"/>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tx1">
              <a:alpha val="18000"/>
            </a:schemeClr>
          </a:solidFill>
          <a:ln w="9525" cap="flat">
            <a:noFill/>
            <a:prstDash val="solid"/>
            <a:miter/>
          </a:ln>
          <a:effectLst>
            <a:softEdge rad="330200"/>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5F80ABF-6BF7-4743-8BE2-7C8382B2DB24}"/>
              </a:ext>
            </a:extLst>
          </p:cNvPr>
          <p:cNvSpPr/>
          <p:nvPr/>
        </p:nvSpPr>
        <p:spPr>
          <a:xfrm rot="337505" flipH="1">
            <a:off x="6261809" y="1772160"/>
            <a:ext cx="1565528" cy="1807678"/>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tx1">
              <a:alpha val="18000"/>
            </a:schemeClr>
          </a:solidFill>
          <a:ln w="9525" cap="flat">
            <a:noFill/>
            <a:prstDash val="solid"/>
            <a:miter/>
          </a:ln>
          <a:effectLst>
            <a:softEdge rad="330200"/>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3C2BE41-78DC-4865-9E2F-DC2C05B61B06}"/>
              </a:ext>
            </a:extLst>
          </p:cNvPr>
          <p:cNvSpPr/>
          <p:nvPr/>
        </p:nvSpPr>
        <p:spPr>
          <a:xfrm flipH="1">
            <a:off x="7133618" y="3454161"/>
            <a:ext cx="1565528" cy="1807678"/>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tx1">
              <a:alpha val="18000"/>
            </a:schemeClr>
          </a:solidFill>
          <a:ln w="9525" cap="flat">
            <a:noFill/>
            <a:prstDash val="solid"/>
            <a:miter/>
          </a:ln>
          <a:effectLst>
            <a:softEdge rad="330200"/>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C6E3C079-0D78-455D-A282-8C1AEEBECA7F}"/>
              </a:ext>
            </a:extLst>
          </p:cNvPr>
          <p:cNvSpPr/>
          <p:nvPr/>
        </p:nvSpPr>
        <p:spPr>
          <a:xfrm rot="21262495">
            <a:off x="4387528" y="1843580"/>
            <a:ext cx="930914" cy="1074904"/>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bg1"/>
          </a:solidFill>
          <a:ln w="9525" cap="flat">
            <a:noFill/>
            <a:prstDash val="solid"/>
            <a:miter/>
          </a:ln>
          <a:effectLst>
            <a:innerShdw blurRad="596900">
              <a:prstClr val="black">
                <a:alpha val="26000"/>
              </a:prstClr>
            </a:inn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D8A4FEDB-5163-4A1D-815B-A2175E576BA3}"/>
              </a:ext>
            </a:extLst>
          </p:cNvPr>
          <p:cNvSpPr/>
          <p:nvPr/>
        </p:nvSpPr>
        <p:spPr>
          <a:xfrm rot="21262495">
            <a:off x="4303682" y="1746767"/>
            <a:ext cx="1098606" cy="1268532"/>
          </a:xfrm>
          <a:custGeom>
            <a:avLst/>
            <a:gdLst>
              <a:gd name="connsiteX0" fmla="*/ 936022 w 1872043"/>
              <a:gd name="connsiteY0" fmla="*/ 2161604 h 2161603"/>
              <a:gd name="connsiteX1" fmla="*/ 0 w 1872043"/>
              <a:gd name="connsiteY1" fmla="*/ 1621250 h 2161603"/>
              <a:gd name="connsiteX2" fmla="*/ 0 w 1872043"/>
              <a:gd name="connsiteY2" fmla="*/ 540449 h 2161603"/>
              <a:gd name="connsiteX3" fmla="*/ 936022 w 1872043"/>
              <a:gd name="connsiteY3" fmla="*/ 0 h 2161603"/>
              <a:gd name="connsiteX4" fmla="*/ 1872043 w 1872043"/>
              <a:gd name="connsiteY4" fmla="*/ 540449 h 2161603"/>
              <a:gd name="connsiteX5" fmla="*/ 1872043 w 1872043"/>
              <a:gd name="connsiteY5" fmla="*/ 1621250 h 2161603"/>
              <a:gd name="connsiteX6" fmla="*/ 936022 w 1872043"/>
              <a:gd name="connsiteY6" fmla="*/ 2161604 h 2161603"/>
              <a:gd name="connsiteX7" fmla="*/ 285750 w 1872043"/>
              <a:gd name="connsiteY7" fmla="*/ 1456277 h 2161603"/>
              <a:gd name="connsiteX8" fmla="*/ 936022 w 1872043"/>
              <a:gd name="connsiteY8" fmla="*/ 1831753 h 2161603"/>
              <a:gd name="connsiteX9" fmla="*/ 1586293 w 1872043"/>
              <a:gd name="connsiteY9" fmla="*/ 1456277 h 2161603"/>
              <a:gd name="connsiteX10" fmla="*/ 1586293 w 1872043"/>
              <a:gd name="connsiteY10" fmla="*/ 705422 h 2161603"/>
              <a:gd name="connsiteX11" fmla="*/ 936022 w 1872043"/>
              <a:gd name="connsiteY11" fmla="*/ 329946 h 2161603"/>
              <a:gd name="connsiteX12" fmla="*/ 285750 w 1872043"/>
              <a:gd name="connsiteY12" fmla="*/ 705422 h 2161603"/>
              <a:gd name="connsiteX13" fmla="*/ 285750 w 1872043"/>
              <a:gd name="connsiteY13" fmla="*/ 1456277 h 2161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2043" h="2161603">
                <a:moveTo>
                  <a:pt x="936022" y="2161604"/>
                </a:moveTo>
                <a:lnTo>
                  <a:pt x="0" y="1621250"/>
                </a:lnTo>
                <a:lnTo>
                  <a:pt x="0" y="540449"/>
                </a:lnTo>
                <a:lnTo>
                  <a:pt x="936022" y="0"/>
                </a:lnTo>
                <a:lnTo>
                  <a:pt x="1872043" y="540449"/>
                </a:lnTo>
                <a:lnTo>
                  <a:pt x="1872043" y="1621250"/>
                </a:lnTo>
                <a:lnTo>
                  <a:pt x="936022" y="2161604"/>
                </a:lnTo>
                <a:close/>
                <a:moveTo>
                  <a:pt x="285750" y="1456277"/>
                </a:moveTo>
                <a:lnTo>
                  <a:pt x="936022" y="1831753"/>
                </a:lnTo>
                <a:lnTo>
                  <a:pt x="1586293" y="1456277"/>
                </a:lnTo>
                <a:lnTo>
                  <a:pt x="1586293" y="705422"/>
                </a:lnTo>
                <a:lnTo>
                  <a:pt x="936022" y="329946"/>
                </a:lnTo>
                <a:lnTo>
                  <a:pt x="285750" y="705422"/>
                </a:lnTo>
                <a:lnTo>
                  <a:pt x="285750" y="1456277"/>
                </a:lnTo>
                <a:close/>
              </a:path>
            </a:pathLst>
          </a:custGeom>
          <a:gradFill>
            <a:gsLst>
              <a:gs pos="0">
                <a:schemeClr val="accent2"/>
              </a:gs>
              <a:gs pos="100000">
                <a:schemeClr val="accent1"/>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8BEFC648-A082-4AAE-A9C6-AB782758338D}"/>
              </a:ext>
            </a:extLst>
          </p:cNvPr>
          <p:cNvSpPr/>
          <p:nvPr/>
        </p:nvSpPr>
        <p:spPr>
          <a:xfrm>
            <a:off x="3528928" y="3525581"/>
            <a:ext cx="930914" cy="1074904"/>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bg1"/>
          </a:solidFill>
          <a:ln w="9525" cap="flat">
            <a:noFill/>
            <a:prstDash val="solid"/>
            <a:miter/>
          </a:ln>
          <a:effectLst>
            <a:innerShdw blurRad="596900">
              <a:prstClr val="black">
                <a:alpha val="26000"/>
              </a:prstClr>
            </a:inn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D21BCAFA-CF5B-4243-B3CD-351542BFBA35}"/>
              </a:ext>
            </a:extLst>
          </p:cNvPr>
          <p:cNvSpPr/>
          <p:nvPr/>
        </p:nvSpPr>
        <p:spPr>
          <a:xfrm>
            <a:off x="3445082" y="3428768"/>
            <a:ext cx="1098606" cy="1268532"/>
          </a:xfrm>
          <a:custGeom>
            <a:avLst/>
            <a:gdLst>
              <a:gd name="connsiteX0" fmla="*/ 936022 w 1872043"/>
              <a:gd name="connsiteY0" fmla="*/ 2161604 h 2161603"/>
              <a:gd name="connsiteX1" fmla="*/ 0 w 1872043"/>
              <a:gd name="connsiteY1" fmla="*/ 1621250 h 2161603"/>
              <a:gd name="connsiteX2" fmla="*/ 0 w 1872043"/>
              <a:gd name="connsiteY2" fmla="*/ 540449 h 2161603"/>
              <a:gd name="connsiteX3" fmla="*/ 936022 w 1872043"/>
              <a:gd name="connsiteY3" fmla="*/ 0 h 2161603"/>
              <a:gd name="connsiteX4" fmla="*/ 1872043 w 1872043"/>
              <a:gd name="connsiteY4" fmla="*/ 540449 h 2161603"/>
              <a:gd name="connsiteX5" fmla="*/ 1872043 w 1872043"/>
              <a:gd name="connsiteY5" fmla="*/ 1621250 h 2161603"/>
              <a:gd name="connsiteX6" fmla="*/ 936022 w 1872043"/>
              <a:gd name="connsiteY6" fmla="*/ 2161604 h 2161603"/>
              <a:gd name="connsiteX7" fmla="*/ 285750 w 1872043"/>
              <a:gd name="connsiteY7" fmla="*/ 1456277 h 2161603"/>
              <a:gd name="connsiteX8" fmla="*/ 936022 w 1872043"/>
              <a:gd name="connsiteY8" fmla="*/ 1831753 h 2161603"/>
              <a:gd name="connsiteX9" fmla="*/ 1586293 w 1872043"/>
              <a:gd name="connsiteY9" fmla="*/ 1456277 h 2161603"/>
              <a:gd name="connsiteX10" fmla="*/ 1586293 w 1872043"/>
              <a:gd name="connsiteY10" fmla="*/ 705422 h 2161603"/>
              <a:gd name="connsiteX11" fmla="*/ 936022 w 1872043"/>
              <a:gd name="connsiteY11" fmla="*/ 329946 h 2161603"/>
              <a:gd name="connsiteX12" fmla="*/ 285750 w 1872043"/>
              <a:gd name="connsiteY12" fmla="*/ 705422 h 2161603"/>
              <a:gd name="connsiteX13" fmla="*/ 285750 w 1872043"/>
              <a:gd name="connsiteY13" fmla="*/ 1456277 h 2161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2043" h="2161603">
                <a:moveTo>
                  <a:pt x="936022" y="2161604"/>
                </a:moveTo>
                <a:lnTo>
                  <a:pt x="0" y="1621250"/>
                </a:lnTo>
                <a:lnTo>
                  <a:pt x="0" y="540449"/>
                </a:lnTo>
                <a:lnTo>
                  <a:pt x="936022" y="0"/>
                </a:lnTo>
                <a:lnTo>
                  <a:pt x="1872043" y="540449"/>
                </a:lnTo>
                <a:lnTo>
                  <a:pt x="1872043" y="1621250"/>
                </a:lnTo>
                <a:lnTo>
                  <a:pt x="936022" y="2161604"/>
                </a:lnTo>
                <a:close/>
                <a:moveTo>
                  <a:pt x="285750" y="1456277"/>
                </a:moveTo>
                <a:lnTo>
                  <a:pt x="936022" y="1831753"/>
                </a:lnTo>
                <a:lnTo>
                  <a:pt x="1586293" y="1456277"/>
                </a:lnTo>
                <a:lnTo>
                  <a:pt x="1586293" y="705422"/>
                </a:lnTo>
                <a:lnTo>
                  <a:pt x="936022" y="329946"/>
                </a:lnTo>
                <a:lnTo>
                  <a:pt x="285750" y="705422"/>
                </a:lnTo>
                <a:lnTo>
                  <a:pt x="285750" y="1456277"/>
                </a:lnTo>
                <a:close/>
              </a:path>
            </a:pathLst>
          </a:custGeom>
          <a:gradFill>
            <a:gsLst>
              <a:gs pos="0">
                <a:schemeClr val="accent2"/>
              </a:gs>
              <a:gs pos="100000">
                <a:schemeClr val="accent1"/>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271DA069-C22E-4301-A2A4-E46AE0E4E0CD}"/>
              </a:ext>
            </a:extLst>
          </p:cNvPr>
          <p:cNvSpPr/>
          <p:nvPr/>
        </p:nvSpPr>
        <p:spPr>
          <a:xfrm rot="480315">
            <a:off x="4321221" y="5153506"/>
            <a:ext cx="930914" cy="1074904"/>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bg1"/>
          </a:solidFill>
          <a:ln w="9525" cap="flat">
            <a:noFill/>
            <a:prstDash val="solid"/>
            <a:miter/>
          </a:ln>
          <a:effectLst>
            <a:innerShdw blurRad="596900">
              <a:prstClr val="black">
                <a:alpha val="26000"/>
              </a:prstClr>
            </a:inn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7249D212-3498-4FBA-A72B-A18DC1FE6C14}"/>
              </a:ext>
            </a:extLst>
          </p:cNvPr>
          <p:cNvSpPr/>
          <p:nvPr/>
        </p:nvSpPr>
        <p:spPr>
          <a:xfrm rot="480315">
            <a:off x="4237375" y="5056693"/>
            <a:ext cx="1098606" cy="1268532"/>
          </a:xfrm>
          <a:custGeom>
            <a:avLst/>
            <a:gdLst>
              <a:gd name="connsiteX0" fmla="*/ 936022 w 1872043"/>
              <a:gd name="connsiteY0" fmla="*/ 2161604 h 2161603"/>
              <a:gd name="connsiteX1" fmla="*/ 0 w 1872043"/>
              <a:gd name="connsiteY1" fmla="*/ 1621250 h 2161603"/>
              <a:gd name="connsiteX2" fmla="*/ 0 w 1872043"/>
              <a:gd name="connsiteY2" fmla="*/ 540449 h 2161603"/>
              <a:gd name="connsiteX3" fmla="*/ 936022 w 1872043"/>
              <a:gd name="connsiteY3" fmla="*/ 0 h 2161603"/>
              <a:gd name="connsiteX4" fmla="*/ 1872043 w 1872043"/>
              <a:gd name="connsiteY4" fmla="*/ 540449 h 2161603"/>
              <a:gd name="connsiteX5" fmla="*/ 1872043 w 1872043"/>
              <a:gd name="connsiteY5" fmla="*/ 1621250 h 2161603"/>
              <a:gd name="connsiteX6" fmla="*/ 936022 w 1872043"/>
              <a:gd name="connsiteY6" fmla="*/ 2161604 h 2161603"/>
              <a:gd name="connsiteX7" fmla="*/ 285750 w 1872043"/>
              <a:gd name="connsiteY7" fmla="*/ 1456277 h 2161603"/>
              <a:gd name="connsiteX8" fmla="*/ 936022 w 1872043"/>
              <a:gd name="connsiteY8" fmla="*/ 1831753 h 2161603"/>
              <a:gd name="connsiteX9" fmla="*/ 1586293 w 1872043"/>
              <a:gd name="connsiteY9" fmla="*/ 1456277 h 2161603"/>
              <a:gd name="connsiteX10" fmla="*/ 1586293 w 1872043"/>
              <a:gd name="connsiteY10" fmla="*/ 705422 h 2161603"/>
              <a:gd name="connsiteX11" fmla="*/ 936022 w 1872043"/>
              <a:gd name="connsiteY11" fmla="*/ 329946 h 2161603"/>
              <a:gd name="connsiteX12" fmla="*/ 285750 w 1872043"/>
              <a:gd name="connsiteY12" fmla="*/ 705422 h 2161603"/>
              <a:gd name="connsiteX13" fmla="*/ 285750 w 1872043"/>
              <a:gd name="connsiteY13" fmla="*/ 1456277 h 2161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2043" h="2161603">
                <a:moveTo>
                  <a:pt x="936022" y="2161604"/>
                </a:moveTo>
                <a:lnTo>
                  <a:pt x="0" y="1621250"/>
                </a:lnTo>
                <a:lnTo>
                  <a:pt x="0" y="540449"/>
                </a:lnTo>
                <a:lnTo>
                  <a:pt x="936022" y="0"/>
                </a:lnTo>
                <a:lnTo>
                  <a:pt x="1872043" y="540449"/>
                </a:lnTo>
                <a:lnTo>
                  <a:pt x="1872043" y="1621250"/>
                </a:lnTo>
                <a:lnTo>
                  <a:pt x="936022" y="2161604"/>
                </a:lnTo>
                <a:close/>
                <a:moveTo>
                  <a:pt x="285750" y="1456277"/>
                </a:moveTo>
                <a:lnTo>
                  <a:pt x="936022" y="1831753"/>
                </a:lnTo>
                <a:lnTo>
                  <a:pt x="1586293" y="1456277"/>
                </a:lnTo>
                <a:lnTo>
                  <a:pt x="1586293" y="705422"/>
                </a:lnTo>
                <a:lnTo>
                  <a:pt x="936022" y="329946"/>
                </a:lnTo>
                <a:lnTo>
                  <a:pt x="285750" y="705422"/>
                </a:lnTo>
                <a:lnTo>
                  <a:pt x="285750" y="1456277"/>
                </a:lnTo>
                <a:close/>
              </a:path>
            </a:pathLst>
          </a:custGeom>
          <a:gradFill>
            <a:gsLst>
              <a:gs pos="0">
                <a:schemeClr val="accent2"/>
              </a:gs>
              <a:gs pos="100000">
                <a:schemeClr val="accent1"/>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E36D216A-E320-4A53-A984-EE7BDBCAAF09}"/>
              </a:ext>
            </a:extLst>
          </p:cNvPr>
          <p:cNvSpPr/>
          <p:nvPr/>
        </p:nvSpPr>
        <p:spPr>
          <a:xfrm rot="337505" flipH="1">
            <a:off x="6824924" y="1843580"/>
            <a:ext cx="930914" cy="1074904"/>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bg1"/>
          </a:solidFill>
          <a:ln w="9525" cap="flat">
            <a:noFill/>
            <a:prstDash val="solid"/>
            <a:miter/>
          </a:ln>
          <a:effectLst>
            <a:innerShdw blurRad="596900">
              <a:prstClr val="black">
                <a:alpha val="26000"/>
              </a:prstClr>
            </a:inn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875FD4AC-F5E5-4FAA-9951-F14C3E14AC9A}"/>
              </a:ext>
            </a:extLst>
          </p:cNvPr>
          <p:cNvSpPr/>
          <p:nvPr/>
        </p:nvSpPr>
        <p:spPr>
          <a:xfrm rot="337505" flipH="1">
            <a:off x="6741078" y="1746767"/>
            <a:ext cx="1098606" cy="1268532"/>
          </a:xfrm>
          <a:custGeom>
            <a:avLst/>
            <a:gdLst>
              <a:gd name="connsiteX0" fmla="*/ 936022 w 1872043"/>
              <a:gd name="connsiteY0" fmla="*/ 2161604 h 2161603"/>
              <a:gd name="connsiteX1" fmla="*/ 0 w 1872043"/>
              <a:gd name="connsiteY1" fmla="*/ 1621250 h 2161603"/>
              <a:gd name="connsiteX2" fmla="*/ 0 w 1872043"/>
              <a:gd name="connsiteY2" fmla="*/ 540449 h 2161603"/>
              <a:gd name="connsiteX3" fmla="*/ 936022 w 1872043"/>
              <a:gd name="connsiteY3" fmla="*/ 0 h 2161603"/>
              <a:gd name="connsiteX4" fmla="*/ 1872043 w 1872043"/>
              <a:gd name="connsiteY4" fmla="*/ 540449 h 2161603"/>
              <a:gd name="connsiteX5" fmla="*/ 1872043 w 1872043"/>
              <a:gd name="connsiteY5" fmla="*/ 1621250 h 2161603"/>
              <a:gd name="connsiteX6" fmla="*/ 936022 w 1872043"/>
              <a:gd name="connsiteY6" fmla="*/ 2161604 h 2161603"/>
              <a:gd name="connsiteX7" fmla="*/ 285750 w 1872043"/>
              <a:gd name="connsiteY7" fmla="*/ 1456277 h 2161603"/>
              <a:gd name="connsiteX8" fmla="*/ 936022 w 1872043"/>
              <a:gd name="connsiteY8" fmla="*/ 1831753 h 2161603"/>
              <a:gd name="connsiteX9" fmla="*/ 1586293 w 1872043"/>
              <a:gd name="connsiteY9" fmla="*/ 1456277 h 2161603"/>
              <a:gd name="connsiteX10" fmla="*/ 1586293 w 1872043"/>
              <a:gd name="connsiteY10" fmla="*/ 705422 h 2161603"/>
              <a:gd name="connsiteX11" fmla="*/ 936022 w 1872043"/>
              <a:gd name="connsiteY11" fmla="*/ 329946 h 2161603"/>
              <a:gd name="connsiteX12" fmla="*/ 285750 w 1872043"/>
              <a:gd name="connsiteY12" fmla="*/ 705422 h 2161603"/>
              <a:gd name="connsiteX13" fmla="*/ 285750 w 1872043"/>
              <a:gd name="connsiteY13" fmla="*/ 1456277 h 2161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2043" h="2161603">
                <a:moveTo>
                  <a:pt x="936022" y="2161604"/>
                </a:moveTo>
                <a:lnTo>
                  <a:pt x="0" y="1621250"/>
                </a:lnTo>
                <a:lnTo>
                  <a:pt x="0" y="540449"/>
                </a:lnTo>
                <a:lnTo>
                  <a:pt x="936022" y="0"/>
                </a:lnTo>
                <a:lnTo>
                  <a:pt x="1872043" y="540449"/>
                </a:lnTo>
                <a:lnTo>
                  <a:pt x="1872043" y="1621250"/>
                </a:lnTo>
                <a:lnTo>
                  <a:pt x="936022" y="2161604"/>
                </a:lnTo>
                <a:close/>
                <a:moveTo>
                  <a:pt x="285750" y="1456277"/>
                </a:moveTo>
                <a:lnTo>
                  <a:pt x="936022" y="1831753"/>
                </a:lnTo>
                <a:lnTo>
                  <a:pt x="1586293" y="1456277"/>
                </a:lnTo>
                <a:lnTo>
                  <a:pt x="1586293" y="705422"/>
                </a:lnTo>
                <a:lnTo>
                  <a:pt x="936022" y="329946"/>
                </a:lnTo>
                <a:lnTo>
                  <a:pt x="285750" y="705422"/>
                </a:lnTo>
                <a:lnTo>
                  <a:pt x="285750" y="1456277"/>
                </a:lnTo>
                <a:close/>
              </a:path>
            </a:pathLst>
          </a:custGeom>
          <a:gradFill>
            <a:gsLst>
              <a:gs pos="0">
                <a:schemeClr val="accent2"/>
              </a:gs>
              <a:gs pos="100000">
                <a:schemeClr val="accent1"/>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0D589E8C-1D7D-4D33-BCD0-3BBE9E5E0DCC}"/>
              </a:ext>
            </a:extLst>
          </p:cNvPr>
          <p:cNvSpPr/>
          <p:nvPr/>
        </p:nvSpPr>
        <p:spPr>
          <a:xfrm flipH="1">
            <a:off x="7696733" y="3525581"/>
            <a:ext cx="930914" cy="1074904"/>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bg1"/>
          </a:solidFill>
          <a:ln w="9525" cap="flat">
            <a:noFill/>
            <a:prstDash val="solid"/>
            <a:miter/>
          </a:ln>
          <a:effectLst>
            <a:innerShdw blurRad="596900">
              <a:prstClr val="black">
                <a:alpha val="26000"/>
              </a:prstClr>
            </a:inn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9B8835C6-6F58-4760-B617-5D4019C0F6CE}"/>
              </a:ext>
            </a:extLst>
          </p:cNvPr>
          <p:cNvSpPr/>
          <p:nvPr/>
        </p:nvSpPr>
        <p:spPr>
          <a:xfrm flipH="1">
            <a:off x="7612886" y="3428768"/>
            <a:ext cx="1098606" cy="1268532"/>
          </a:xfrm>
          <a:custGeom>
            <a:avLst/>
            <a:gdLst>
              <a:gd name="connsiteX0" fmla="*/ 936022 w 1872043"/>
              <a:gd name="connsiteY0" fmla="*/ 2161604 h 2161603"/>
              <a:gd name="connsiteX1" fmla="*/ 0 w 1872043"/>
              <a:gd name="connsiteY1" fmla="*/ 1621250 h 2161603"/>
              <a:gd name="connsiteX2" fmla="*/ 0 w 1872043"/>
              <a:gd name="connsiteY2" fmla="*/ 540449 h 2161603"/>
              <a:gd name="connsiteX3" fmla="*/ 936022 w 1872043"/>
              <a:gd name="connsiteY3" fmla="*/ 0 h 2161603"/>
              <a:gd name="connsiteX4" fmla="*/ 1872043 w 1872043"/>
              <a:gd name="connsiteY4" fmla="*/ 540449 h 2161603"/>
              <a:gd name="connsiteX5" fmla="*/ 1872043 w 1872043"/>
              <a:gd name="connsiteY5" fmla="*/ 1621250 h 2161603"/>
              <a:gd name="connsiteX6" fmla="*/ 936022 w 1872043"/>
              <a:gd name="connsiteY6" fmla="*/ 2161604 h 2161603"/>
              <a:gd name="connsiteX7" fmla="*/ 285750 w 1872043"/>
              <a:gd name="connsiteY7" fmla="*/ 1456277 h 2161603"/>
              <a:gd name="connsiteX8" fmla="*/ 936022 w 1872043"/>
              <a:gd name="connsiteY8" fmla="*/ 1831753 h 2161603"/>
              <a:gd name="connsiteX9" fmla="*/ 1586293 w 1872043"/>
              <a:gd name="connsiteY9" fmla="*/ 1456277 h 2161603"/>
              <a:gd name="connsiteX10" fmla="*/ 1586293 w 1872043"/>
              <a:gd name="connsiteY10" fmla="*/ 705422 h 2161603"/>
              <a:gd name="connsiteX11" fmla="*/ 936022 w 1872043"/>
              <a:gd name="connsiteY11" fmla="*/ 329946 h 2161603"/>
              <a:gd name="connsiteX12" fmla="*/ 285750 w 1872043"/>
              <a:gd name="connsiteY12" fmla="*/ 705422 h 2161603"/>
              <a:gd name="connsiteX13" fmla="*/ 285750 w 1872043"/>
              <a:gd name="connsiteY13" fmla="*/ 1456277 h 2161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2043" h="2161603">
                <a:moveTo>
                  <a:pt x="936022" y="2161604"/>
                </a:moveTo>
                <a:lnTo>
                  <a:pt x="0" y="1621250"/>
                </a:lnTo>
                <a:lnTo>
                  <a:pt x="0" y="540449"/>
                </a:lnTo>
                <a:lnTo>
                  <a:pt x="936022" y="0"/>
                </a:lnTo>
                <a:lnTo>
                  <a:pt x="1872043" y="540449"/>
                </a:lnTo>
                <a:lnTo>
                  <a:pt x="1872043" y="1621250"/>
                </a:lnTo>
                <a:lnTo>
                  <a:pt x="936022" y="2161604"/>
                </a:lnTo>
                <a:close/>
                <a:moveTo>
                  <a:pt x="285750" y="1456277"/>
                </a:moveTo>
                <a:lnTo>
                  <a:pt x="936022" y="1831753"/>
                </a:lnTo>
                <a:lnTo>
                  <a:pt x="1586293" y="1456277"/>
                </a:lnTo>
                <a:lnTo>
                  <a:pt x="1586293" y="705422"/>
                </a:lnTo>
                <a:lnTo>
                  <a:pt x="936022" y="329946"/>
                </a:lnTo>
                <a:lnTo>
                  <a:pt x="285750" y="705422"/>
                </a:lnTo>
                <a:lnTo>
                  <a:pt x="285750" y="1456277"/>
                </a:lnTo>
                <a:close/>
              </a:path>
            </a:pathLst>
          </a:custGeom>
          <a:gradFill>
            <a:gsLst>
              <a:gs pos="0">
                <a:schemeClr val="accent2"/>
              </a:gs>
              <a:gs pos="100000">
                <a:schemeClr val="accent1"/>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86EF18DF-C35F-4DA9-B8C2-EC34B664400A}"/>
              </a:ext>
            </a:extLst>
          </p:cNvPr>
          <p:cNvSpPr/>
          <p:nvPr/>
        </p:nvSpPr>
        <p:spPr>
          <a:xfrm rot="21187948" flipH="1">
            <a:off x="6893745" y="5175683"/>
            <a:ext cx="930914" cy="1074904"/>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bg1"/>
          </a:solidFill>
          <a:ln w="9525" cap="flat">
            <a:noFill/>
            <a:prstDash val="solid"/>
            <a:miter/>
          </a:ln>
          <a:effectLst>
            <a:innerShdw blurRad="596900">
              <a:prstClr val="black">
                <a:alpha val="26000"/>
              </a:prstClr>
            </a:inn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223BF0ED-1134-4539-B3FA-96DEE7AB5F11}"/>
              </a:ext>
            </a:extLst>
          </p:cNvPr>
          <p:cNvSpPr/>
          <p:nvPr/>
        </p:nvSpPr>
        <p:spPr>
          <a:xfrm rot="21187948" flipH="1">
            <a:off x="6809899" y="5078870"/>
            <a:ext cx="1098606" cy="1268532"/>
          </a:xfrm>
          <a:custGeom>
            <a:avLst/>
            <a:gdLst>
              <a:gd name="connsiteX0" fmla="*/ 936022 w 1872043"/>
              <a:gd name="connsiteY0" fmla="*/ 2161604 h 2161603"/>
              <a:gd name="connsiteX1" fmla="*/ 0 w 1872043"/>
              <a:gd name="connsiteY1" fmla="*/ 1621250 h 2161603"/>
              <a:gd name="connsiteX2" fmla="*/ 0 w 1872043"/>
              <a:gd name="connsiteY2" fmla="*/ 540449 h 2161603"/>
              <a:gd name="connsiteX3" fmla="*/ 936022 w 1872043"/>
              <a:gd name="connsiteY3" fmla="*/ 0 h 2161603"/>
              <a:gd name="connsiteX4" fmla="*/ 1872043 w 1872043"/>
              <a:gd name="connsiteY4" fmla="*/ 540449 h 2161603"/>
              <a:gd name="connsiteX5" fmla="*/ 1872043 w 1872043"/>
              <a:gd name="connsiteY5" fmla="*/ 1621250 h 2161603"/>
              <a:gd name="connsiteX6" fmla="*/ 936022 w 1872043"/>
              <a:gd name="connsiteY6" fmla="*/ 2161604 h 2161603"/>
              <a:gd name="connsiteX7" fmla="*/ 285750 w 1872043"/>
              <a:gd name="connsiteY7" fmla="*/ 1456277 h 2161603"/>
              <a:gd name="connsiteX8" fmla="*/ 936022 w 1872043"/>
              <a:gd name="connsiteY8" fmla="*/ 1831753 h 2161603"/>
              <a:gd name="connsiteX9" fmla="*/ 1586293 w 1872043"/>
              <a:gd name="connsiteY9" fmla="*/ 1456277 h 2161603"/>
              <a:gd name="connsiteX10" fmla="*/ 1586293 w 1872043"/>
              <a:gd name="connsiteY10" fmla="*/ 705422 h 2161603"/>
              <a:gd name="connsiteX11" fmla="*/ 936022 w 1872043"/>
              <a:gd name="connsiteY11" fmla="*/ 329946 h 2161603"/>
              <a:gd name="connsiteX12" fmla="*/ 285750 w 1872043"/>
              <a:gd name="connsiteY12" fmla="*/ 705422 h 2161603"/>
              <a:gd name="connsiteX13" fmla="*/ 285750 w 1872043"/>
              <a:gd name="connsiteY13" fmla="*/ 1456277 h 2161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2043" h="2161603">
                <a:moveTo>
                  <a:pt x="936022" y="2161604"/>
                </a:moveTo>
                <a:lnTo>
                  <a:pt x="0" y="1621250"/>
                </a:lnTo>
                <a:lnTo>
                  <a:pt x="0" y="540449"/>
                </a:lnTo>
                <a:lnTo>
                  <a:pt x="936022" y="0"/>
                </a:lnTo>
                <a:lnTo>
                  <a:pt x="1872043" y="540449"/>
                </a:lnTo>
                <a:lnTo>
                  <a:pt x="1872043" y="1621250"/>
                </a:lnTo>
                <a:lnTo>
                  <a:pt x="936022" y="2161604"/>
                </a:lnTo>
                <a:close/>
                <a:moveTo>
                  <a:pt x="285750" y="1456277"/>
                </a:moveTo>
                <a:lnTo>
                  <a:pt x="936022" y="1831753"/>
                </a:lnTo>
                <a:lnTo>
                  <a:pt x="1586293" y="1456277"/>
                </a:lnTo>
                <a:lnTo>
                  <a:pt x="1586293" y="705422"/>
                </a:lnTo>
                <a:lnTo>
                  <a:pt x="936022" y="329946"/>
                </a:lnTo>
                <a:lnTo>
                  <a:pt x="285750" y="705422"/>
                </a:lnTo>
                <a:lnTo>
                  <a:pt x="285750" y="1456277"/>
                </a:lnTo>
                <a:close/>
              </a:path>
            </a:pathLst>
          </a:custGeom>
          <a:gradFill>
            <a:gsLst>
              <a:gs pos="0">
                <a:schemeClr val="accent2"/>
              </a:gs>
              <a:gs pos="100000">
                <a:schemeClr val="accent1"/>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 name="Rectangle 36">
            <a:extLst>
              <a:ext uri="{FF2B5EF4-FFF2-40B4-BE49-F238E27FC236}">
                <a16:creationId xmlns:a16="http://schemas.microsoft.com/office/drawing/2014/main" id="{74B379DA-9BB1-4BF4-B40C-D348D5E7EB21}"/>
              </a:ext>
            </a:extLst>
          </p:cNvPr>
          <p:cNvSpPr/>
          <p:nvPr/>
        </p:nvSpPr>
        <p:spPr>
          <a:xfrm>
            <a:off x="7461758" y="1288235"/>
            <a:ext cx="2121395" cy="569203"/>
          </a:xfrm>
          <a:prstGeom prst="rect">
            <a:avLst/>
          </a:prstGeom>
        </p:spPr>
        <p:txBody>
          <a:bodyPr wrap="square" lIns="0" tIns="0" rIns="0" bIns="0" anchor="b">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&gt;30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տարուց</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ավելի</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գիտական</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փորձ</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hy-AM" sz="1600" b="1" dirty="0">
                <a:solidFill>
                  <a:prstClr val="black"/>
                </a:solidFill>
                <a:latin typeface="Calibri" panose="020F0502020204030204"/>
              </a:rPr>
              <a:t>Մ</a:t>
            </a:r>
            <a:r>
              <a:rPr lang="en-US" sz="1600" b="1" dirty="0">
                <a:solidFill>
                  <a:prstClr val="black"/>
                </a:solidFill>
                <a:latin typeface="Calibri" panose="020F0502020204030204"/>
              </a:rPr>
              <a:t>ի </a:t>
            </a:r>
            <a:r>
              <a:rPr lang="en-US" sz="1600" b="1" dirty="0" err="1">
                <a:solidFill>
                  <a:prstClr val="black"/>
                </a:solidFill>
                <a:latin typeface="Calibri" panose="020F0502020204030204"/>
              </a:rPr>
              <a:t>քանի</a:t>
            </a:r>
            <a:r>
              <a:rPr lang="en-US" sz="1600" b="1" dirty="0">
                <a:solidFill>
                  <a:prstClr val="black"/>
                </a:solidFill>
                <a:latin typeface="Calibri" panose="020F0502020204030204"/>
              </a:rPr>
              <a:t> </a:t>
            </a:r>
            <a:r>
              <a:rPr lang="en-US" sz="1600" b="1" dirty="0" err="1">
                <a:solidFill>
                  <a:prstClr val="black"/>
                </a:solidFill>
                <a:latin typeface="Calibri" panose="020F0502020204030204"/>
              </a:rPr>
              <a:t>նպատակային</a:t>
            </a:r>
            <a:r>
              <a:rPr lang="en-US" sz="1600" b="1" dirty="0">
                <a:solidFill>
                  <a:prstClr val="black"/>
                </a:solidFill>
                <a:latin typeface="Calibri" panose="020F0502020204030204"/>
              </a:rPr>
              <a:t> </a:t>
            </a:r>
            <a:r>
              <a:rPr lang="en-US" sz="1600" b="1" dirty="0" err="1">
                <a:solidFill>
                  <a:prstClr val="black"/>
                </a:solidFill>
                <a:latin typeface="Calibri" panose="020F0502020204030204"/>
              </a:rPr>
              <a:t>ծրագրերի</a:t>
            </a:r>
            <a:r>
              <a:rPr lang="en-US" sz="1600" b="1" dirty="0">
                <a:solidFill>
                  <a:prstClr val="black"/>
                </a:solidFill>
                <a:latin typeface="Calibri" panose="020F0502020204030204"/>
              </a:rPr>
              <a:t> </a:t>
            </a:r>
            <a:r>
              <a:rPr lang="en-US" sz="1600" b="1" dirty="0" err="1">
                <a:solidFill>
                  <a:prstClr val="black"/>
                </a:solidFill>
                <a:latin typeface="Calibri" panose="020F0502020204030204"/>
              </a:rPr>
              <a:t>փորձ</a:t>
            </a:r>
            <a:endParaRPr kumimoji="0" lang="en-IN" sz="1500" b="1" i="0" u="none" strike="noStrike" kern="1200" cap="none" spc="0" normalizeH="0" baseline="0" noProof="0" dirty="0">
              <a:ln>
                <a:noFill/>
              </a:ln>
              <a:solidFill>
                <a:prstClr val="black">
                  <a:lumMod val="75000"/>
                  <a:lumOff val="25000"/>
                </a:prstClr>
              </a:solidFill>
              <a:effectLst/>
              <a:uLnTx/>
              <a:uFillTx/>
              <a:latin typeface="Calibri" panose="020F0502020204030204"/>
              <a:ea typeface="Open Sans" panose="020B0606030504020204" pitchFamily="34" charset="0"/>
              <a:cs typeface="Open Sans" panose="020B0606030504020204" pitchFamily="34" charset="0"/>
            </a:endParaRPr>
          </a:p>
        </p:txBody>
      </p:sp>
      <p:sp>
        <p:nvSpPr>
          <p:cNvPr id="38" name="Rectangle 37">
            <a:extLst>
              <a:ext uri="{FF2B5EF4-FFF2-40B4-BE49-F238E27FC236}">
                <a16:creationId xmlns:a16="http://schemas.microsoft.com/office/drawing/2014/main" id="{A69124DB-F11F-42A0-84C6-83B03946DF63}"/>
              </a:ext>
            </a:extLst>
          </p:cNvPr>
          <p:cNvSpPr/>
          <p:nvPr/>
        </p:nvSpPr>
        <p:spPr>
          <a:xfrm>
            <a:off x="1257300" y="1121715"/>
            <a:ext cx="2839445" cy="1064093"/>
          </a:xfrm>
          <a:prstGeom prst="rect">
            <a:avLst/>
          </a:prstGeom>
        </p:spPr>
        <p:txBody>
          <a:bodyPr wrap="square" lIns="0" tIns="0" rIns="0" bIns="0" anchor="b">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Միջգիտակարքային</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մոտեցում</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դաշտից</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լաբից</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մինչեվ</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հեռզննում</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եվ</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մեքենայական</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ուսուցում</a:t>
            </a:r>
            <a:endPar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70D11938-A17F-4352-967C-9D4CDF533477}"/>
              </a:ext>
            </a:extLst>
          </p:cNvPr>
          <p:cNvSpPr/>
          <p:nvPr/>
        </p:nvSpPr>
        <p:spPr>
          <a:xfrm>
            <a:off x="7990732" y="5403246"/>
            <a:ext cx="2121395" cy="569631"/>
          </a:xfrm>
          <a:prstGeom prst="rect">
            <a:avLst/>
          </a:prstGeom>
        </p:spPr>
        <p:txBody>
          <a:bodyPr wrap="square" lIns="0" tIns="0" rIns="0" bIns="0" anchor="b">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Հետազոտությունների</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ստանդարտացում</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ՈԱ/ՈՎ</a:t>
            </a:r>
          </a:p>
        </p:txBody>
      </p:sp>
      <p:sp>
        <p:nvSpPr>
          <p:cNvPr id="40" name="Rectangle 39">
            <a:extLst>
              <a:ext uri="{FF2B5EF4-FFF2-40B4-BE49-F238E27FC236}">
                <a16:creationId xmlns:a16="http://schemas.microsoft.com/office/drawing/2014/main" id="{818FB5A4-F929-49DE-BF7B-B3D15EED0F91}"/>
              </a:ext>
            </a:extLst>
          </p:cNvPr>
          <p:cNvSpPr/>
          <p:nvPr/>
        </p:nvSpPr>
        <p:spPr>
          <a:xfrm>
            <a:off x="1905587" y="5168504"/>
            <a:ext cx="2309738" cy="639618"/>
          </a:xfrm>
          <a:prstGeom prst="rect">
            <a:avLst/>
          </a:prstGeom>
        </p:spPr>
        <p:txBody>
          <a:bodyPr wrap="square" lIns="0" tIns="0" rIns="0" bIns="0" anchor="b">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lumMod val="75000"/>
                    <a:lumOff val="25000"/>
                  </a:prstClr>
                </a:solidFill>
                <a:effectLst/>
                <a:uLnTx/>
                <a:uFillTx/>
                <a:latin typeface="Calibri" panose="020F0502020204030204"/>
                <a:ea typeface="Open Sans" panose="020B0606030504020204" pitchFamily="34" charset="0"/>
                <a:cs typeface="Open Sans" panose="020B0606030504020204" pitchFamily="34" charset="0"/>
              </a:rPr>
              <a:t>&gt; </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800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գիտական</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hy-AM" sz="1600" b="1" i="0" u="none" strike="noStrike" kern="1200" cap="none" spc="0" normalizeH="0" baseline="0" noProof="0" dirty="0">
                <a:ln>
                  <a:noFill/>
                </a:ln>
                <a:solidFill>
                  <a:prstClr val="black"/>
                </a:solidFill>
                <a:effectLst/>
                <a:uLnTx/>
                <a:uFillTx/>
                <a:latin typeface="Calibri" panose="020F0502020204030204"/>
                <a:ea typeface="+mn-ea"/>
                <a:cs typeface="+mn-cs"/>
              </a:rPr>
              <a:t>Հ</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ոդվածու</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հրապարակում</a:t>
            </a:r>
            <a:endPar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55DEF4AB-8FC8-4FA1-AB5F-62E665009C72}"/>
              </a:ext>
            </a:extLst>
          </p:cNvPr>
          <p:cNvSpPr/>
          <p:nvPr/>
        </p:nvSpPr>
        <p:spPr>
          <a:xfrm>
            <a:off x="8416729" y="2744145"/>
            <a:ext cx="2407886" cy="1056965"/>
          </a:xfrm>
          <a:prstGeom prst="rect">
            <a:avLst/>
          </a:prstGeom>
        </p:spPr>
        <p:txBody>
          <a:bodyPr wrap="square" lIns="0" tIns="0" rIns="0" bIns="0" anchor="b">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Կուտակած</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տվյալների</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հարցումների</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եվ</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նմուշների</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բազա</a:t>
            </a:r>
            <a:endPar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E368E36F-DD9E-42BB-A308-F9E80C0ED863}"/>
              </a:ext>
            </a:extLst>
          </p:cNvPr>
          <p:cNvSpPr/>
          <p:nvPr/>
        </p:nvSpPr>
        <p:spPr>
          <a:xfrm>
            <a:off x="924662" y="2792854"/>
            <a:ext cx="2559778" cy="1350209"/>
          </a:xfrm>
          <a:prstGeom prst="rect">
            <a:avLst/>
          </a:prstGeom>
        </p:spPr>
        <p:txBody>
          <a:bodyPr wrap="square" lIns="0" tIns="0" rIns="0" bIns="0" anchor="b">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Կրթական</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բաղկացուցիչ</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2, 3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րդ</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կրթական</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մակարդակ</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ոչ</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ֆորմալ</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կրթություն</a:t>
            </a:r>
            <a:endPar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Միկորակավորումներ</a:t>
            </a:r>
            <a:endParaRPr kumimoji="0" lang="en-IN" sz="16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43" name="Graphic 24" descr="Users outline">
            <a:extLst>
              <a:ext uri="{FF2B5EF4-FFF2-40B4-BE49-F238E27FC236}">
                <a16:creationId xmlns:a16="http://schemas.microsoft.com/office/drawing/2014/main" id="{9F109933-B656-46E5-A080-793334A00805}"/>
              </a:ext>
            </a:extLst>
          </p:cNvPr>
          <p:cNvGrpSpPr/>
          <p:nvPr/>
        </p:nvGrpSpPr>
        <p:grpSpPr>
          <a:xfrm>
            <a:off x="5543855" y="3739783"/>
            <a:ext cx="1064847" cy="646503"/>
            <a:chOff x="5694438" y="3533089"/>
            <a:chExt cx="800035" cy="485727"/>
          </a:xfrm>
          <a:solidFill>
            <a:schemeClr val="bg1"/>
          </a:solidFill>
        </p:grpSpPr>
        <p:sp>
          <p:nvSpPr>
            <p:cNvPr id="44" name="Freeform: Shape 43">
              <a:extLst>
                <a:ext uri="{FF2B5EF4-FFF2-40B4-BE49-F238E27FC236}">
                  <a16:creationId xmlns:a16="http://schemas.microsoft.com/office/drawing/2014/main" id="{C6B99C08-78FE-4461-BDBB-9732037BD6B3}"/>
                </a:ext>
              </a:extLst>
            </p:cNvPr>
            <p:cNvSpPr/>
            <p:nvPr/>
          </p:nvSpPr>
          <p:spPr>
            <a:xfrm>
              <a:off x="5780087" y="3533089"/>
              <a:ext cx="171450" cy="171450"/>
            </a:xfrm>
            <a:custGeom>
              <a:avLst/>
              <a:gdLst>
                <a:gd name="connsiteX0" fmla="*/ 85725 w 171450"/>
                <a:gd name="connsiteY0" fmla="*/ 171450 h 171450"/>
                <a:gd name="connsiteX1" fmla="*/ 171450 w 171450"/>
                <a:gd name="connsiteY1" fmla="*/ 85725 h 171450"/>
                <a:gd name="connsiteX2" fmla="*/ 85725 w 171450"/>
                <a:gd name="connsiteY2" fmla="*/ 0 h 171450"/>
                <a:gd name="connsiteX3" fmla="*/ 0 w 171450"/>
                <a:gd name="connsiteY3" fmla="*/ 85725 h 171450"/>
                <a:gd name="connsiteX4" fmla="*/ 85725 w 171450"/>
                <a:gd name="connsiteY4" fmla="*/ 171450 h 171450"/>
                <a:gd name="connsiteX5" fmla="*/ 85725 w 171450"/>
                <a:gd name="connsiteY5" fmla="*/ 19002 h 171450"/>
                <a:gd name="connsiteX6" fmla="*/ 152400 w 171450"/>
                <a:gd name="connsiteY6" fmla="*/ 85677 h 171450"/>
                <a:gd name="connsiteX7" fmla="*/ 85725 w 171450"/>
                <a:gd name="connsiteY7" fmla="*/ 152352 h 171450"/>
                <a:gd name="connsiteX8" fmla="*/ 19050 w 171450"/>
                <a:gd name="connsiteY8" fmla="*/ 85677 h 171450"/>
                <a:gd name="connsiteX9" fmla="*/ 85725 w 171450"/>
                <a:gd name="connsiteY9" fmla="*/ 19002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450" h="171450">
                  <a:moveTo>
                    <a:pt x="85725" y="171450"/>
                  </a:moveTo>
                  <a:cubicBezTo>
                    <a:pt x="133070" y="171450"/>
                    <a:pt x="171450" y="133070"/>
                    <a:pt x="171450" y="85725"/>
                  </a:cubicBezTo>
                  <a:cubicBezTo>
                    <a:pt x="171450" y="38380"/>
                    <a:pt x="133070" y="0"/>
                    <a:pt x="85725" y="0"/>
                  </a:cubicBezTo>
                  <a:cubicBezTo>
                    <a:pt x="38380" y="0"/>
                    <a:pt x="0" y="38380"/>
                    <a:pt x="0" y="85725"/>
                  </a:cubicBezTo>
                  <a:cubicBezTo>
                    <a:pt x="0" y="133070"/>
                    <a:pt x="38380" y="171450"/>
                    <a:pt x="85725" y="171450"/>
                  </a:cubicBezTo>
                  <a:close/>
                  <a:moveTo>
                    <a:pt x="85725" y="19002"/>
                  </a:moveTo>
                  <a:cubicBezTo>
                    <a:pt x="122549" y="19002"/>
                    <a:pt x="152400" y="48854"/>
                    <a:pt x="152400" y="85677"/>
                  </a:cubicBezTo>
                  <a:cubicBezTo>
                    <a:pt x="152400" y="122501"/>
                    <a:pt x="122549" y="152352"/>
                    <a:pt x="85725" y="152352"/>
                  </a:cubicBezTo>
                  <a:cubicBezTo>
                    <a:pt x="48901" y="152352"/>
                    <a:pt x="19050" y="122501"/>
                    <a:pt x="19050" y="85677"/>
                  </a:cubicBezTo>
                  <a:cubicBezTo>
                    <a:pt x="19098" y="48874"/>
                    <a:pt x="48921" y="19050"/>
                    <a:pt x="85725" y="19002"/>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89A32590-5115-41E3-8A22-4C86105BC337}"/>
                </a:ext>
              </a:extLst>
            </p:cNvPr>
            <p:cNvSpPr/>
            <p:nvPr/>
          </p:nvSpPr>
          <p:spPr>
            <a:xfrm>
              <a:off x="6237287" y="3533089"/>
              <a:ext cx="171450" cy="171450"/>
            </a:xfrm>
            <a:custGeom>
              <a:avLst/>
              <a:gdLst>
                <a:gd name="connsiteX0" fmla="*/ 85725 w 171450"/>
                <a:gd name="connsiteY0" fmla="*/ 171450 h 171450"/>
                <a:gd name="connsiteX1" fmla="*/ 171450 w 171450"/>
                <a:gd name="connsiteY1" fmla="*/ 85725 h 171450"/>
                <a:gd name="connsiteX2" fmla="*/ 85725 w 171450"/>
                <a:gd name="connsiteY2" fmla="*/ 0 h 171450"/>
                <a:gd name="connsiteX3" fmla="*/ 0 w 171450"/>
                <a:gd name="connsiteY3" fmla="*/ 85725 h 171450"/>
                <a:gd name="connsiteX4" fmla="*/ 85725 w 171450"/>
                <a:gd name="connsiteY4" fmla="*/ 171450 h 171450"/>
                <a:gd name="connsiteX5" fmla="*/ 85725 w 171450"/>
                <a:gd name="connsiteY5" fmla="*/ 19002 h 171450"/>
                <a:gd name="connsiteX6" fmla="*/ 152400 w 171450"/>
                <a:gd name="connsiteY6" fmla="*/ 85677 h 171450"/>
                <a:gd name="connsiteX7" fmla="*/ 85725 w 171450"/>
                <a:gd name="connsiteY7" fmla="*/ 152352 h 171450"/>
                <a:gd name="connsiteX8" fmla="*/ 19050 w 171450"/>
                <a:gd name="connsiteY8" fmla="*/ 85677 h 171450"/>
                <a:gd name="connsiteX9" fmla="*/ 85725 w 171450"/>
                <a:gd name="connsiteY9" fmla="*/ 19002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450" h="171450">
                  <a:moveTo>
                    <a:pt x="85725" y="171450"/>
                  </a:moveTo>
                  <a:cubicBezTo>
                    <a:pt x="133070" y="171450"/>
                    <a:pt x="171450" y="133070"/>
                    <a:pt x="171450" y="85725"/>
                  </a:cubicBezTo>
                  <a:cubicBezTo>
                    <a:pt x="171450" y="38380"/>
                    <a:pt x="133070" y="0"/>
                    <a:pt x="85725" y="0"/>
                  </a:cubicBezTo>
                  <a:cubicBezTo>
                    <a:pt x="38380" y="0"/>
                    <a:pt x="0" y="38380"/>
                    <a:pt x="0" y="85725"/>
                  </a:cubicBezTo>
                  <a:cubicBezTo>
                    <a:pt x="0" y="133070"/>
                    <a:pt x="38380" y="171450"/>
                    <a:pt x="85725" y="171450"/>
                  </a:cubicBezTo>
                  <a:close/>
                  <a:moveTo>
                    <a:pt x="85725" y="19002"/>
                  </a:moveTo>
                  <a:cubicBezTo>
                    <a:pt x="122549" y="19002"/>
                    <a:pt x="152400" y="48854"/>
                    <a:pt x="152400" y="85677"/>
                  </a:cubicBezTo>
                  <a:cubicBezTo>
                    <a:pt x="152400" y="122501"/>
                    <a:pt x="122549" y="152352"/>
                    <a:pt x="85725" y="152352"/>
                  </a:cubicBezTo>
                  <a:cubicBezTo>
                    <a:pt x="48901" y="152352"/>
                    <a:pt x="19050" y="122501"/>
                    <a:pt x="19050" y="85677"/>
                  </a:cubicBezTo>
                  <a:cubicBezTo>
                    <a:pt x="19098" y="48874"/>
                    <a:pt x="48921" y="19050"/>
                    <a:pt x="85725" y="19002"/>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 name="Freeform: Shape 45">
              <a:extLst>
                <a:ext uri="{FF2B5EF4-FFF2-40B4-BE49-F238E27FC236}">
                  <a16:creationId xmlns:a16="http://schemas.microsoft.com/office/drawing/2014/main" id="{B3448396-524C-494B-B8BD-249772B8D804}"/>
                </a:ext>
              </a:extLst>
            </p:cNvPr>
            <p:cNvSpPr/>
            <p:nvPr/>
          </p:nvSpPr>
          <p:spPr>
            <a:xfrm>
              <a:off x="6205387" y="3725351"/>
              <a:ext cx="289085" cy="161925"/>
            </a:xfrm>
            <a:custGeom>
              <a:avLst/>
              <a:gdLst>
                <a:gd name="connsiteX0" fmla="*/ 269072 w 289085"/>
                <a:gd name="connsiteY0" fmla="*/ 50473 h 161925"/>
                <a:gd name="connsiteX1" fmla="*/ 186709 w 289085"/>
                <a:gd name="connsiteY1" fmla="*/ 11125 h 161925"/>
                <a:gd name="connsiteX2" fmla="*/ 117624 w 289085"/>
                <a:gd name="connsiteY2" fmla="*/ 0 h 161925"/>
                <a:gd name="connsiteX3" fmla="*/ 48749 w 289085"/>
                <a:gd name="connsiteY3" fmla="*/ 11078 h 161925"/>
                <a:gd name="connsiteX4" fmla="*/ 3124 w 289085"/>
                <a:gd name="connsiteY4" fmla="*/ 28461 h 161925"/>
                <a:gd name="connsiteX5" fmla="*/ 0 w 289085"/>
                <a:gd name="connsiteY5" fmla="*/ 51702 h 161925"/>
                <a:gd name="connsiteX6" fmla="*/ 54083 w 289085"/>
                <a:gd name="connsiteY6" fmla="*/ 29356 h 161925"/>
                <a:gd name="connsiteX7" fmla="*/ 117624 w 289085"/>
                <a:gd name="connsiteY7" fmla="*/ 19050 h 161925"/>
                <a:gd name="connsiteX8" fmla="*/ 181861 w 289085"/>
                <a:gd name="connsiteY8" fmla="*/ 29528 h 161925"/>
                <a:gd name="connsiteX9" fmla="*/ 257223 w 289085"/>
                <a:gd name="connsiteY9" fmla="*/ 65389 h 161925"/>
                <a:gd name="connsiteX10" fmla="*/ 258042 w 289085"/>
                <a:gd name="connsiteY10" fmla="*/ 65999 h 161925"/>
                <a:gd name="connsiteX11" fmla="*/ 270024 w 289085"/>
                <a:gd name="connsiteY11" fmla="*/ 90488 h 161925"/>
                <a:gd name="connsiteX12" fmla="*/ 270024 w 289085"/>
                <a:gd name="connsiteY12" fmla="*/ 161925 h 161925"/>
                <a:gd name="connsiteX13" fmla="*/ 289074 w 289085"/>
                <a:gd name="connsiteY13" fmla="*/ 161925 h 161925"/>
                <a:gd name="connsiteX14" fmla="*/ 289074 w 289085"/>
                <a:gd name="connsiteY14" fmla="*/ 90488 h 161925"/>
                <a:gd name="connsiteX15" fmla="*/ 269072 w 289085"/>
                <a:gd name="connsiteY15" fmla="*/ 50473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9085" h="161925">
                  <a:moveTo>
                    <a:pt x="269072" y="50473"/>
                  </a:moveTo>
                  <a:cubicBezTo>
                    <a:pt x="244794" y="31541"/>
                    <a:pt x="216691" y="18115"/>
                    <a:pt x="186709" y="11125"/>
                  </a:cubicBezTo>
                  <a:cubicBezTo>
                    <a:pt x="164264" y="4422"/>
                    <a:pt x="141039" y="682"/>
                    <a:pt x="117624" y="0"/>
                  </a:cubicBezTo>
                  <a:cubicBezTo>
                    <a:pt x="94224" y="24"/>
                    <a:pt x="70976" y="3763"/>
                    <a:pt x="48749" y="11078"/>
                  </a:cubicBezTo>
                  <a:cubicBezTo>
                    <a:pt x="32945" y="15169"/>
                    <a:pt x="17644" y="20999"/>
                    <a:pt x="3124" y="28461"/>
                  </a:cubicBezTo>
                  <a:cubicBezTo>
                    <a:pt x="2891" y="36295"/>
                    <a:pt x="1844" y="44084"/>
                    <a:pt x="0" y="51702"/>
                  </a:cubicBezTo>
                  <a:cubicBezTo>
                    <a:pt x="16938" y="41851"/>
                    <a:pt x="35131" y="34335"/>
                    <a:pt x="54083" y="29356"/>
                  </a:cubicBezTo>
                  <a:cubicBezTo>
                    <a:pt x="74593" y="22617"/>
                    <a:pt x="96035" y="19140"/>
                    <a:pt x="117624" y="19050"/>
                  </a:cubicBezTo>
                  <a:cubicBezTo>
                    <a:pt x="139399" y="19752"/>
                    <a:pt x="160992" y="23273"/>
                    <a:pt x="181861" y="29528"/>
                  </a:cubicBezTo>
                  <a:cubicBezTo>
                    <a:pt x="209299" y="35836"/>
                    <a:pt x="235021" y="48077"/>
                    <a:pt x="257223" y="65389"/>
                  </a:cubicBezTo>
                  <a:lnTo>
                    <a:pt x="258042" y="65999"/>
                  </a:lnTo>
                  <a:cubicBezTo>
                    <a:pt x="265876" y="71647"/>
                    <a:pt x="270372" y="80836"/>
                    <a:pt x="270024" y="90488"/>
                  </a:cubicBezTo>
                  <a:lnTo>
                    <a:pt x="270024" y="161925"/>
                  </a:lnTo>
                  <a:lnTo>
                    <a:pt x="289074" y="161925"/>
                  </a:lnTo>
                  <a:lnTo>
                    <a:pt x="289074" y="90488"/>
                  </a:lnTo>
                  <a:cubicBezTo>
                    <a:pt x="289422" y="74665"/>
                    <a:pt x="281936" y="59690"/>
                    <a:pt x="269072" y="50473"/>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 name="Freeform: Shape 46">
              <a:extLst>
                <a:ext uri="{FF2B5EF4-FFF2-40B4-BE49-F238E27FC236}">
                  <a16:creationId xmlns:a16="http://schemas.microsoft.com/office/drawing/2014/main" id="{4059B338-04AB-4982-9988-98E49DDF3D4F}"/>
                </a:ext>
              </a:extLst>
            </p:cNvPr>
            <p:cNvSpPr/>
            <p:nvPr/>
          </p:nvSpPr>
          <p:spPr>
            <a:xfrm>
              <a:off x="5694438" y="3725351"/>
              <a:ext cx="288597" cy="161925"/>
            </a:xfrm>
            <a:custGeom>
              <a:avLst/>
              <a:gdLst>
                <a:gd name="connsiteX0" fmla="*/ 288598 w 288597"/>
                <a:gd name="connsiteY0" fmla="*/ 50225 h 161925"/>
                <a:gd name="connsiteX1" fmla="*/ 285740 w 288597"/>
                <a:gd name="connsiteY1" fmla="*/ 27289 h 161925"/>
                <a:gd name="connsiteX2" fmla="*/ 240440 w 288597"/>
                <a:gd name="connsiteY2" fmla="*/ 11097 h 161925"/>
                <a:gd name="connsiteX3" fmla="*/ 171374 w 288597"/>
                <a:gd name="connsiteY3" fmla="*/ 0 h 161925"/>
                <a:gd name="connsiteX4" fmla="*/ 102499 w 288597"/>
                <a:gd name="connsiteY4" fmla="*/ 11078 h 161925"/>
                <a:gd name="connsiteX5" fmla="*/ 19564 w 288597"/>
                <a:gd name="connsiteY5" fmla="*/ 50787 h 161925"/>
                <a:gd name="connsiteX6" fmla="*/ 0 w 288597"/>
                <a:gd name="connsiteY6" fmla="*/ 90488 h 161925"/>
                <a:gd name="connsiteX7" fmla="*/ 0 w 288597"/>
                <a:gd name="connsiteY7" fmla="*/ 161925 h 161925"/>
                <a:gd name="connsiteX8" fmla="*/ 19050 w 288597"/>
                <a:gd name="connsiteY8" fmla="*/ 161925 h 161925"/>
                <a:gd name="connsiteX9" fmla="*/ 19050 w 288597"/>
                <a:gd name="connsiteY9" fmla="*/ 90488 h 161925"/>
                <a:gd name="connsiteX10" fmla="*/ 31128 w 288597"/>
                <a:gd name="connsiteY10" fmla="*/ 65932 h 161925"/>
                <a:gd name="connsiteX11" fmla="*/ 107871 w 288597"/>
                <a:gd name="connsiteY11" fmla="*/ 29356 h 161925"/>
                <a:gd name="connsiteX12" fmla="*/ 171374 w 288597"/>
                <a:gd name="connsiteY12" fmla="*/ 19050 h 161925"/>
                <a:gd name="connsiteX13" fmla="*/ 235610 w 288597"/>
                <a:gd name="connsiteY13" fmla="*/ 29528 h 161925"/>
                <a:gd name="connsiteX14" fmla="*/ 288598 w 288597"/>
                <a:gd name="connsiteY14" fmla="*/ 50225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8597" h="161925">
                  <a:moveTo>
                    <a:pt x="288598" y="50225"/>
                  </a:moveTo>
                  <a:cubicBezTo>
                    <a:pt x="286864" y="42698"/>
                    <a:pt x="285906" y="35012"/>
                    <a:pt x="285740" y="27289"/>
                  </a:cubicBezTo>
                  <a:cubicBezTo>
                    <a:pt x="271205" y="20426"/>
                    <a:pt x="256032" y="15003"/>
                    <a:pt x="240440" y="11097"/>
                  </a:cubicBezTo>
                  <a:cubicBezTo>
                    <a:pt x="218000" y="4405"/>
                    <a:pt x="194781" y="674"/>
                    <a:pt x="171374" y="0"/>
                  </a:cubicBezTo>
                  <a:cubicBezTo>
                    <a:pt x="147974" y="24"/>
                    <a:pt x="124726" y="3763"/>
                    <a:pt x="102499" y="11078"/>
                  </a:cubicBezTo>
                  <a:cubicBezTo>
                    <a:pt x="72686" y="19206"/>
                    <a:pt x="44588" y="32659"/>
                    <a:pt x="19564" y="50787"/>
                  </a:cubicBezTo>
                  <a:cubicBezTo>
                    <a:pt x="7241" y="60272"/>
                    <a:pt x="15" y="74937"/>
                    <a:pt x="0" y="90488"/>
                  </a:cubicBezTo>
                  <a:lnTo>
                    <a:pt x="0" y="161925"/>
                  </a:lnTo>
                  <a:lnTo>
                    <a:pt x="19050" y="161925"/>
                  </a:lnTo>
                  <a:lnTo>
                    <a:pt x="19050" y="90488"/>
                  </a:lnTo>
                  <a:cubicBezTo>
                    <a:pt x="19068" y="80877"/>
                    <a:pt x="23526" y="71813"/>
                    <a:pt x="31128" y="65932"/>
                  </a:cubicBezTo>
                  <a:cubicBezTo>
                    <a:pt x="54306" y="49233"/>
                    <a:pt x="80301" y="36843"/>
                    <a:pt x="107871" y="29356"/>
                  </a:cubicBezTo>
                  <a:cubicBezTo>
                    <a:pt x="128369" y="22621"/>
                    <a:pt x="149798" y="19143"/>
                    <a:pt x="171374" y="19050"/>
                  </a:cubicBezTo>
                  <a:cubicBezTo>
                    <a:pt x="193149" y="19752"/>
                    <a:pt x="214741" y="23274"/>
                    <a:pt x="235610" y="29528"/>
                  </a:cubicBezTo>
                  <a:cubicBezTo>
                    <a:pt x="254108" y="34061"/>
                    <a:pt x="271924" y="41021"/>
                    <a:pt x="288598" y="5022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 name="Freeform: Shape 47">
              <a:extLst>
                <a:ext uri="{FF2B5EF4-FFF2-40B4-BE49-F238E27FC236}">
                  <a16:creationId xmlns:a16="http://schemas.microsoft.com/office/drawing/2014/main" id="{2D801219-B049-40C7-81A5-15327B337E7E}"/>
                </a:ext>
              </a:extLst>
            </p:cNvPr>
            <p:cNvSpPr/>
            <p:nvPr/>
          </p:nvSpPr>
          <p:spPr>
            <a:xfrm>
              <a:off x="5922962" y="3856892"/>
              <a:ext cx="342911" cy="161925"/>
            </a:xfrm>
            <a:custGeom>
              <a:avLst/>
              <a:gdLst>
                <a:gd name="connsiteX0" fmla="*/ 322898 w 342911"/>
                <a:gd name="connsiteY0" fmla="*/ 50482 h 161925"/>
                <a:gd name="connsiteX1" fmla="*/ 240535 w 342911"/>
                <a:gd name="connsiteY1" fmla="*/ 11135 h 161925"/>
                <a:gd name="connsiteX2" fmla="*/ 171450 w 342911"/>
                <a:gd name="connsiteY2" fmla="*/ 0 h 161925"/>
                <a:gd name="connsiteX3" fmla="*/ 102594 w 342911"/>
                <a:gd name="connsiteY3" fmla="*/ 11078 h 161925"/>
                <a:gd name="connsiteX4" fmla="*/ 19660 w 342911"/>
                <a:gd name="connsiteY4" fmla="*/ 50787 h 161925"/>
                <a:gd name="connsiteX5" fmla="*/ 0 w 342911"/>
                <a:gd name="connsiteY5" fmla="*/ 90488 h 161925"/>
                <a:gd name="connsiteX6" fmla="*/ 0 w 342911"/>
                <a:gd name="connsiteY6" fmla="*/ 161925 h 161925"/>
                <a:gd name="connsiteX7" fmla="*/ 19050 w 342911"/>
                <a:gd name="connsiteY7" fmla="*/ 161925 h 161925"/>
                <a:gd name="connsiteX8" fmla="*/ 19050 w 342911"/>
                <a:gd name="connsiteY8" fmla="*/ 90488 h 161925"/>
                <a:gd name="connsiteX9" fmla="*/ 31137 w 342911"/>
                <a:gd name="connsiteY9" fmla="*/ 65932 h 161925"/>
                <a:gd name="connsiteX10" fmla="*/ 107871 w 342911"/>
                <a:gd name="connsiteY10" fmla="*/ 29356 h 161925"/>
                <a:gd name="connsiteX11" fmla="*/ 171450 w 342911"/>
                <a:gd name="connsiteY11" fmla="*/ 19050 h 161925"/>
                <a:gd name="connsiteX12" fmla="*/ 235696 w 342911"/>
                <a:gd name="connsiteY12" fmla="*/ 29527 h 161925"/>
                <a:gd name="connsiteX13" fmla="*/ 311048 w 342911"/>
                <a:gd name="connsiteY13" fmla="*/ 65380 h 161925"/>
                <a:gd name="connsiteX14" fmla="*/ 311868 w 342911"/>
                <a:gd name="connsiteY14" fmla="*/ 65989 h 161925"/>
                <a:gd name="connsiteX15" fmla="*/ 323850 w 342911"/>
                <a:gd name="connsiteY15" fmla="*/ 90488 h 161925"/>
                <a:gd name="connsiteX16" fmla="*/ 323850 w 342911"/>
                <a:gd name="connsiteY16" fmla="*/ 161925 h 161925"/>
                <a:gd name="connsiteX17" fmla="*/ 342900 w 342911"/>
                <a:gd name="connsiteY17" fmla="*/ 161925 h 161925"/>
                <a:gd name="connsiteX18" fmla="*/ 342900 w 342911"/>
                <a:gd name="connsiteY18" fmla="*/ 90488 h 161925"/>
                <a:gd name="connsiteX19" fmla="*/ 322898 w 342911"/>
                <a:gd name="connsiteY19" fmla="*/ 5048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2911" h="161925">
                  <a:moveTo>
                    <a:pt x="322898" y="50482"/>
                  </a:moveTo>
                  <a:cubicBezTo>
                    <a:pt x="298622" y="31548"/>
                    <a:pt x="270518" y="18121"/>
                    <a:pt x="240535" y="11135"/>
                  </a:cubicBezTo>
                  <a:cubicBezTo>
                    <a:pt x="218089" y="4433"/>
                    <a:pt x="194864" y="691"/>
                    <a:pt x="171450" y="0"/>
                  </a:cubicBezTo>
                  <a:cubicBezTo>
                    <a:pt x="148057" y="23"/>
                    <a:pt x="124815" y="3762"/>
                    <a:pt x="102594" y="11078"/>
                  </a:cubicBezTo>
                  <a:cubicBezTo>
                    <a:pt x="72779" y="19201"/>
                    <a:pt x="44681" y="32654"/>
                    <a:pt x="19660" y="50787"/>
                  </a:cubicBezTo>
                  <a:cubicBezTo>
                    <a:pt x="7297" y="60250"/>
                    <a:pt x="33" y="74919"/>
                    <a:pt x="0" y="90488"/>
                  </a:cubicBezTo>
                  <a:lnTo>
                    <a:pt x="0" y="161925"/>
                  </a:lnTo>
                  <a:lnTo>
                    <a:pt x="19050" y="161925"/>
                  </a:lnTo>
                  <a:lnTo>
                    <a:pt x="19050" y="90488"/>
                  </a:lnTo>
                  <a:cubicBezTo>
                    <a:pt x="19067" y="80874"/>
                    <a:pt x="23530" y="71809"/>
                    <a:pt x="31137" y="65932"/>
                  </a:cubicBezTo>
                  <a:cubicBezTo>
                    <a:pt x="54310" y="49229"/>
                    <a:pt x="80303" y="36839"/>
                    <a:pt x="107871" y="29356"/>
                  </a:cubicBezTo>
                  <a:cubicBezTo>
                    <a:pt x="128393" y="22613"/>
                    <a:pt x="149848" y="19136"/>
                    <a:pt x="171450" y="19050"/>
                  </a:cubicBezTo>
                  <a:cubicBezTo>
                    <a:pt x="193229" y="19748"/>
                    <a:pt x="214824" y="23270"/>
                    <a:pt x="235696" y="29527"/>
                  </a:cubicBezTo>
                  <a:cubicBezTo>
                    <a:pt x="263132" y="35827"/>
                    <a:pt x="288853" y="48065"/>
                    <a:pt x="311048" y="65380"/>
                  </a:cubicBezTo>
                  <a:lnTo>
                    <a:pt x="311868" y="65989"/>
                  </a:lnTo>
                  <a:cubicBezTo>
                    <a:pt x="319704" y="71641"/>
                    <a:pt x="324199" y="80833"/>
                    <a:pt x="323850" y="90488"/>
                  </a:cubicBezTo>
                  <a:lnTo>
                    <a:pt x="323850" y="161925"/>
                  </a:lnTo>
                  <a:lnTo>
                    <a:pt x="342900" y="161925"/>
                  </a:lnTo>
                  <a:lnTo>
                    <a:pt x="342900" y="90488"/>
                  </a:lnTo>
                  <a:cubicBezTo>
                    <a:pt x="343245" y="74668"/>
                    <a:pt x="335760" y="59698"/>
                    <a:pt x="322898" y="50482"/>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 name="Freeform: Shape 48">
              <a:extLst>
                <a:ext uri="{FF2B5EF4-FFF2-40B4-BE49-F238E27FC236}">
                  <a16:creationId xmlns:a16="http://schemas.microsoft.com/office/drawing/2014/main" id="{58168FE8-084D-4A16-87BA-0EC39FC9B726}"/>
                </a:ext>
              </a:extLst>
            </p:cNvPr>
            <p:cNvSpPr/>
            <p:nvPr/>
          </p:nvSpPr>
          <p:spPr>
            <a:xfrm>
              <a:off x="6008687" y="3664629"/>
              <a:ext cx="171450" cy="171450"/>
            </a:xfrm>
            <a:custGeom>
              <a:avLst/>
              <a:gdLst>
                <a:gd name="connsiteX0" fmla="*/ 85725 w 171450"/>
                <a:gd name="connsiteY0" fmla="*/ 171450 h 171450"/>
                <a:gd name="connsiteX1" fmla="*/ 171450 w 171450"/>
                <a:gd name="connsiteY1" fmla="*/ 85725 h 171450"/>
                <a:gd name="connsiteX2" fmla="*/ 85725 w 171450"/>
                <a:gd name="connsiteY2" fmla="*/ 0 h 171450"/>
                <a:gd name="connsiteX3" fmla="*/ 0 w 171450"/>
                <a:gd name="connsiteY3" fmla="*/ 85725 h 171450"/>
                <a:gd name="connsiteX4" fmla="*/ 85725 w 171450"/>
                <a:gd name="connsiteY4" fmla="*/ 171450 h 171450"/>
                <a:gd name="connsiteX5" fmla="*/ 85725 w 171450"/>
                <a:gd name="connsiteY5" fmla="*/ 19050 h 171450"/>
                <a:gd name="connsiteX6" fmla="*/ 152400 w 171450"/>
                <a:gd name="connsiteY6" fmla="*/ 85725 h 171450"/>
                <a:gd name="connsiteX7" fmla="*/ 85725 w 171450"/>
                <a:gd name="connsiteY7" fmla="*/ 152400 h 171450"/>
                <a:gd name="connsiteX8" fmla="*/ 19050 w 171450"/>
                <a:gd name="connsiteY8" fmla="*/ 85725 h 171450"/>
                <a:gd name="connsiteX9" fmla="*/ 85725 w 171450"/>
                <a:gd name="connsiteY9" fmla="*/ 19002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450" h="171450">
                  <a:moveTo>
                    <a:pt x="85725" y="171450"/>
                  </a:moveTo>
                  <a:cubicBezTo>
                    <a:pt x="133070" y="171450"/>
                    <a:pt x="171450" y="133070"/>
                    <a:pt x="171450" y="85725"/>
                  </a:cubicBezTo>
                  <a:cubicBezTo>
                    <a:pt x="171450" y="38380"/>
                    <a:pt x="133070" y="0"/>
                    <a:pt x="85725" y="0"/>
                  </a:cubicBezTo>
                  <a:cubicBezTo>
                    <a:pt x="38380" y="0"/>
                    <a:pt x="0" y="38380"/>
                    <a:pt x="0" y="85725"/>
                  </a:cubicBezTo>
                  <a:cubicBezTo>
                    <a:pt x="0" y="133070"/>
                    <a:pt x="38380" y="171450"/>
                    <a:pt x="85725" y="171450"/>
                  </a:cubicBezTo>
                  <a:close/>
                  <a:moveTo>
                    <a:pt x="85725" y="19050"/>
                  </a:moveTo>
                  <a:cubicBezTo>
                    <a:pt x="122549" y="19050"/>
                    <a:pt x="152400" y="48901"/>
                    <a:pt x="152400" y="85725"/>
                  </a:cubicBezTo>
                  <a:cubicBezTo>
                    <a:pt x="152400" y="122549"/>
                    <a:pt x="122549" y="152400"/>
                    <a:pt x="85725" y="152400"/>
                  </a:cubicBezTo>
                  <a:cubicBezTo>
                    <a:pt x="48901" y="152400"/>
                    <a:pt x="19050" y="122549"/>
                    <a:pt x="19050" y="85725"/>
                  </a:cubicBezTo>
                  <a:cubicBezTo>
                    <a:pt x="19077" y="48904"/>
                    <a:pt x="48904" y="19055"/>
                    <a:pt x="85725" y="19002"/>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50" name="Oval 49">
            <a:extLst>
              <a:ext uri="{FF2B5EF4-FFF2-40B4-BE49-F238E27FC236}">
                <a16:creationId xmlns:a16="http://schemas.microsoft.com/office/drawing/2014/main" id="{CAA9DCD8-9AAF-4FC3-9E43-B0DB391B83BF}"/>
              </a:ext>
            </a:extLst>
          </p:cNvPr>
          <p:cNvSpPr>
            <a:spLocks noChangeAspect="1"/>
          </p:cNvSpPr>
          <p:nvPr/>
        </p:nvSpPr>
        <p:spPr>
          <a:xfrm>
            <a:off x="5525591" y="3517147"/>
            <a:ext cx="1126696" cy="1048456"/>
          </a:xfrm>
          <a:prstGeom prst="ellipse">
            <a:avLst/>
          </a:prstGeom>
          <a:solidFill>
            <a:srgbClr val="F190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50">
            <a:extLst>
              <a:ext uri="{FF2B5EF4-FFF2-40B4-BE49-F238E27FC236}">
                <a16:creationId xmlns:a16="http://schemas.microsoft.com/office/drawing/2014/main" id="{BD528BD5-D4A1-44DC-BC0A-06E069BF2A85}"/>
              </a:ext>
            </a:extLst>
          </p:cNvPr>
          <p:cNvSpPr/>
          <p:nvPr/>
        </p:nvSpPr>
        <p:spPr>
          <a:xfrm>
            <a:off x="5390767" y="3473831"/>
            <a:ext cx="1312141" cy="1033635"/>
          </a:xfrm>
          <a:prstGeom prst="rect">
            <a:avLst/>
          </a:prstGeom>
        </p:spPr>
        <p:txBody>
          <a:bodyPr wrap="square" lIns="0" tIns="0" rIns="0" bIns="0" anchor="b">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2000" b="1" i="0" u="none" strike="noStrike" kern="1200" cap="none" spc="0" normalizeH="0" baseline="0" noProof="0" dirty="0" err="1">
                <a:ln>
                  <a:noFill/>
                </a:ln>
                <a:solidFill>
                  <a:prstClr val="black">
                    <a:lumMod val="75000"/>
                    <a:lumOff val="25000"/>
                  </a:prstClr>
                </a:solidFill>
                <a:effectLst/>
                <a:uLnTx/>
                <a:uFillTx/>
                <a:latin typeface="Calibri" panose="020F0502020204030204"/>
                <a:ea typeface="Open Sans" panose="020B0606030504020204" pitchFamily="34" charset="0"/>
                <a:cs typeface="Open Sans" panose="020B0606030504020204" pitchFamily="34" charset="0"/>
              </a:rPr>
              <a:t>Նպատակային</a:t>
            </a:r>
            <a:r>
              <a:rPr kumimoji="0" lang="en-IN" sz="2000" b="1" i="0" u="none" strike="noStrike" kern="1200" cap="none" spc="0" normalizeH="0" baseline="0" noProof="0" dirty="0">
                <a:ln>
                  <a:noFill/>
                </a:ln>
                <a:solidFill>
                  <a:prstClr val="black">
                    <a:lumMod val="75000"/>
                    <a:lumOff val="25000"/>
                  </a:prstClr>
                </a:solidFill>
                <a:effectLst/>
                <a:uLnTx/>
                <a:uFillTx/>
                <a:latin typeface="Calibri" panose="020F0502020204030204"/>
                <a:ea typeface="Open Sans" panose="020B0606030504020204" pitchFamily="34" charset="0"/>
                <a:cs typeface="Open Sans" panose="020B0606030504020204" pitchFamily="34" charset="0"/>
              </a:rPr>
              <a:t> </a:t>
            </a:r>
            <a:r>
              <a:rPr kumimoji="0" lang="en-IN" sz="2000" b="1" i="0" u="none" strike="noStrike" kern="1200" cap="none" spc="0" normalizeH="0" baseline="0" noProof="0" dirty="0" err="1">
                <a:ln>
                  <a:noFill/>
                </a:ln>
                <a:solidFill>
                  <a:prstClr val="black">
                    <a:lumMod val="75000"/>
                    <a:lumOff val="25000"/>
                  </a:prstClr>
                </a:solidFill>
                <a:effectLst/>
                <a:uLnTx/>
                <a:uFillTx/>
                <a:latin typeface="Calibri" panose="020F0502020204030204"/>
                <a:ea typeface="Open Sans" panose="020B0606030504020204" pitchFamily="34" charset="0"/>
                <a:cs typeface="Open Sans" panose="020B0606030504020204" pitchFamily="34" charset="0"/>
              </a:rPr>
              <a:t>ծրագիր</a:t>
            </a:r>
            <a:endParaRPr kumimoji="0" lang="en-IN" sz="2000" b="1" i="0" u="none" strike="noStrike" kern="1200" cap="none" spc="0" normalizeH="0" baseline="0" noProof="0" dirty="0">
              <a:ln>
                <a:noFill/>
              </a:ln>
              <a:solidFill>
                <a:prstClr val="black">
                  <a:lumMod val="75000"/>
                  <a:lumOff val="25000"/>
                </a:prstClr>
              </a:solidFill>
              <a:effectLst/>
              <a:uLnTx/>
              <a:uFillTx/>
              <a:latin typeface="Calibri" panose="020F0502020204030204"/>
              <a:ea typeface="Open Sans" panose="020B0606030504020204" pitchFamily="34" charset="0"/>
              <a:cs typeface="Open Sans" panose="020B0606030504020204" pitchFamily="34" charset="0"/>
            </a:endParaRPr>
          </a:p>
        </p:txBody>
      </p:sp>
      <p:pic>
        <p:nvPicPr>
          <p:cNvPr id="3" name="Graphic 2" descr="Bullseye with solid fill">
            <a:extLst>
              <a:ext uri="{FF2B5EF4-FFF2-40B4-BE49-F238E27FC236}">
                <a16:creationId xmlns:a16="http://schemas.microsoft.com/office/drawing/2014/main" id="{9D03EEFA-17AA-4D2B-A8C5-8AD3054BB1C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39866" y="1928858"/>
            <a:ext cx="914400" cy="914400"/>
          </a:xfrm>
          <a:prstGeom prst="rect">
            <a:avLst/>
          </a:prstGeom>
        </p:spPr>
      </p:pic>
      <p:pic>
        <p:nvPicPr>
          <p:cNvPr id="58" name="Graphic 57" descr="Bullseye with solid fill">
            <a:extLst>
              <a:ext uri="{FF2B5EF4-FFF2-40B4-BE49-F238E27FC236}">
                <a16:creationId xmlns:a16="http://schemas.microsoft.com/office/drawing/2014/main" id="{22F814A0-FC1C-480E-B95C-3854169C8E3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04989" y="3593066"/>
            <a:ext cx="914400" cy="914400"/>
          </a:xfrm>
          <a:prstGeom prst="rect">
            <a:avLst/>
          </a:prstGeom>
        </p:spPr>
      </p:pic>
      <p:pic>
        <p:nvPicPr>
          <p:cNvPr id="60" name="Graphic 59" descr="Bullseye with solid fill">
            <a:extLst>
              <a:ext uri="{FF2B5EF4-FFF2-40B4-BE49-F238E27FC236}">
                <a16:creationId xmlns:a16="http://schemas.microsoft.com/office/drawing/2014/main" id="{ABA994AC-9B69-4120-BE64-F11C4F6C7CF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21803" y="5244094"/>
            <a:ext cx="914400" cy="914400"/>
          </a:xfrm>
          <a:prstGeom prst="rect">
            <a:avLst/>
          </a:prstGeom>
        </p:spPr>
      </p:pic>
      <p:pic>
        <p:nvPicPr>
          <p:cNvPr id="62" name="Graphic 61" descr="Bullseye with solid fill">
            <a:extLst>
              <a:ext uri="{FF2B5EF4-FFF2-40B4-BE49-F238E27FC236}">
                <a16:creationId xmlns:a16="http://schemas.microsoft.com/office/drawing/2014/main" id="{EB34EB68-427F-4D64-979D-5E79B82DB7D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545442" y="3620188"/>
            <a:ext cx="914400" cy="914400"/>
          </a:xfrm>
          <a:prstGeom prst="rect">
            <a:avLst/>
          </a:prstGeom>
        </p:spPr>
      </p:pic>
      <p:pic>
        <p:nvPicPr>
          <p:cNvPr id="63" name="Graphic 62" descr="Bullseye with solid fill">
            <a:extLst>
              <a:ext uri="{FF2B5EF4-FFF2-40B4-BE49-F238E27FC236}">
                <a16:creationId xmlns:a16="http://schemas.microsoft.com/office/drawing/2014/main" id="{539C3F5B-4E31-469E-990A-544944C912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18231" y="1920169"/>
            <a:ext cx="914400" cy="914400"/>
          </a:xfrm>
          <a:prstGeom prst="rect">
            <a:avLst/>
          </a:prstGeom>
        </p:spPr>
      </p:pic>
      <p:pic>
        <p:nvPicPr>
          <p:cNvPr id="64" name="Graphic 63" descr="Bullseye with solid fill">
            <a:extLst>
              <a:ext uri="{FF2B5EF4-FFF2-40B4-BE49-F238E27FC236}">
                <a16:creationId xmlns:a16="http://schemas.microsoft.com/office/drawing/2014/main" id="{DD3707C0-D5CA-46DA-BBE5-1AD8EA364B5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337089" y="5241640"/>
            <a:ext cx="914400" cy="914400"/>
          </a:xfrm>
          <a:prstGeom prst="rect">
            <a:avLst/>
          </a:prstGeom>
        </p:spPr>
      </p:pic>
      <p:pic>
        <p:nvPicPr>
          <p:cNvPr id="52" name="Picture 51">
            <a:extLst>
              <a:ext uri="{FF2B5EF4-FFF2-40B4-BE49-F238E27FC236}">
                <a16:creationId xmlns:a16="http://schemas.microsoft.com/office/drawing/2014/main" id="{0F94D2BA-99D1-4C72-8E20-B24E713F9F1B}"/>
              </a:ext>
            </a:extLst>
          </p:cNvPr>
          <p:cNvPicPr>
            <a:picLocks noChangeAspect="1"/>
          </p:cNvPicPr>
          <p:nvPr/>
        </p:nvPicPr>
        <p:blipFill rotWithShape="1">
          <a:blip r:embed="rId5">
            <a:extLst>
              <a:ext uri="{28A0092B-C50C-407E-A947-70E740481C1C}">
                <a14:useLocalDpi xmlns:a14="http://schemas.microsoft.com/office/drawing/2010/main" val="0"/>
              </a:ext>
            </a:extLst>
          </a:blip>
          <a:srcRect t="6899" b="7386"/>
          <a:stretch/>
        </p:blipFill>
        <p:spPr>
          <a:xfrm>
            <a:off x="11214100" y="43904"/>
            <a:ext cx="977900" cy="722537"/>
          </a:xfrm>
          <a:prstGeom prst="rect">
            <a:avLst/>
          </a:prstGeom>
        </p:spPr>
      </p:pic>
      <p:cxnSp>
        <p:nvCxnSpPr>
          <p:cNvPr id="4" name="Straight Connector 3">
            <a:extLst>
              <a:ext uri="{FF2B5EF4-FFF2-40B4-BE49-F238E27FC236}">
                <a16:creationId xmlns:a16="http://schemas.microsoft.com/office/drawing/2014/main" id="{2E29FC9E-FEDD-408A-AE15-99993A1F74F7}"/>
              </a:ext>
            </a:extLst>
          </p:cNvPr>
          <p:cNvCxnSpPr/>
          <p:nvPr/>
        </p:nvCxnSpPr>
        <p:spPr>
          <a:xfrm>
            <a:off x="0" y="432261"/>
            <a:ext cx="5808512" cy="0"/>
          </a:xfrm>
          <a:prstGeom prst="line">
            <a:avLst/>
          </a:prstGeom>
          <a:ln w="28575"/>
        </p:spPr>
        <p:style>
          <a:lnRef idx="1">
            <a:schemeClr val="accent2"/>
          </a:lnRef>
          <a:fillRef idx="0">
            <a:schemeClr val="accent2"/>
          </a:fillRef>
          <a:effectRef idx="0">
            <a:schemeClr val="accent2"/>
          </a:effectRef>
          <a:fontRef idx="minor">
            <a:schemeClr val="tx1"/>
          </a:fontRef>
        </p:style>
      </p:cxnSp>
      <p:sp>
        <p:nvSpPr>
          <p:cNvPr id="55" name="Title 1">
            <a:extLst>
              <a:ext uri="{FF2B5EF4-FFF2-40B4-BE49-F238E27FC236}">
                <a16:creationId xmlns:a16="http://schemas.microsoft.com/office/drawing/2014/main" id="{DD965195-79EF-44A2-9108-000BCABC7196}"/>
              </a:ext>
            </a:extLst>
          </p:cNvPr>
          <p:cNvSpPr txBox="1">
            <a:spLocks/>
          </p:cNvSpPr>
          <p:nvPr/>
        </p:nvSpPr>
        <p:spPr>
          <a:xfrm>
            <a:off x="-71030" y="90646"/>
            <a:ext cx="6337417" cy="74203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1600" b="1" i="1" u="none" strike="noStrike" kern="1200" cap="none" spc="0" normalizeH="0" baseline="0" noProof="0" dirty="0" err="1">
                <a:ln>
                  <a:noFill/>
                </a:ln>
                <a:solidFill>
                  <a:prstClr val="black"/>
                </a:solidFill>
                <a:effectLst/>
                <a:uLnTx/>
                <a:uFillTx/>
                <a:latin typeface="Calibri Light" panose="020F0302020204030204"/>
                <a:ea typeface="+mj-ea"/>
                <a:cs typeface="+mj-cs"/>
              </a:rPr>
              <a:t>Պետական</a:t>
            </a:r>
            <a:r>
              <a:rPr kumimoji="0" lang="en-US" sz="1600" b="1" i="1"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US" sz="1600" b="1" i="1" u="none" strike="noStrike" kern="1200" cap="none" spc="0" normalizeH="0" baseline="0" noProof="0" dirty="0" err="1">
                <a:ln>
                  <a:noFill/>
                </a:ln>
                <a:solidFill>
                  <a:prstClr val="black"/>
                </a:solidFill>
                <a:effectLst/>
                <a:uLnTx/>
                <a:uFillTx/>
                <a:latin typeface="Calibri Light" panose="020F0302020204030204"/>
                <a:ea typeface="+mj-ea"/>
                <a:cs typeface="+mj-cs"/>
              </a:rPr>
              <a:t>կարիքների</a:t>
            </a:r>
            <a:r>
              <a:rPr kumimoji="0" lang="en-US" sz="1600" b="1" i="1"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US" sz="1600" b="1" i="1" u="none" strike="noStrike" kern="1200" cap="none" spc="0" normalizeH="0" baseline="0" noProof="0" dirty="0" err="1">
                <a:ln>
                  <a:noFill/>
                </a:ln>
                <a:solidFill>
                  <a:prstClr val="black"/>
                </a:solidFill>
                <a:effectLst/>
                <a:uLnTx/>
                <a:uFillTx/>
                <a:latin typeface="Calibri Light" panose="020F0302020204030204"/>
                <a:ea typeface="+mj-ea"/>
                <a:cs typeface="+mj-cs"/>
              </a:rPr>
              <a:t>համար</a:t>
            </a:r>
            <a:r>
              <a:rPr kumimoji="0" lang="en-US" sz="1600" b="1" i="1"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US" sz="1600" b="1" i="1" u="none" strike="noStrike" kern="1200" cap="none" spc="0" normalizeH="0" baseline="0" noProof="0" dirty="0" err="1">
                <a:ln>
                  <a:noFill/>
                </a:ln>
                <a:solidFill>
                  <a:prstClr val="black"/>
                </a:solidFill>
                <a:effectLst/>
                <a:uLnTx/>
                <a:uFillTx/>
                <a:latin typeface="Calibri Light" panose="020F0302020204030204"/>
                <a:ea typeface="+mj-ea"/>
                <a:cs typeface="+mj-cs"/>
              </a:rPr>
              <a:t>հետազոտություններ</a:t>
            </a:r>
            <a:r>
              <a:rPr kumimoji="0" lang="en-US" sz="1600" b="1" i="1"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US" sz="1600" b="1" i="1" u="none" strike="noStrike" kern="1200" cap="none" spc="0" normalizeH="0" baseline="0" noProof="0" dirty="0" err="1">
                <a:ln>
                  <a:noFill/>
                </a:ln>
                <a:solidFill>
                  <a:prstClr val="black"/>
                </a:solidFill>
                <a:effectLst/>
                <a:uLnTx/>
                <a:uFillTx/>
                <a:latin typeface="Calibri Light" panose="020F0302020204030204"/>
                <a:ea typeface="+mj-ea"/>
                <a:cs typeface="+mj-cs"/>
              </a:rPr>
              <a:t>անելու</a:t>
            </a:r>
            <a:r>
              <a:rPr kumimoji="0" lang="en-US" sz="1600" b="1" i="1"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US" sz="1600" b="1" i="1" u="none" strike="noStrike" kern="1200" cap="none" spc="0" normalizeH="0" baseline="0" noProof="0" dirty="0" err="1">
                <a:ln>
                  <a:noFill/>
                </a:ln>
                <a:solidFill>
                  <a:prstClr val="black"/>
                </a:solidFill>
                <a:effectLst/>
                <a:uLnTx/>
                <a:uFillTx/>
                <a:latin typeface="Calibri Light" panose="020F0302020204030204"/>
                <a:ea typeface="+mj-ea"/>
                <a:cs typeface="+mj-cs"/>
              </a:rPr>
              <a:t>համար</a:t>
            </a:r>
            <a:endParaRPr kumimoji="0" lang="en-US" sz="1600" b="1" i="1"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16827334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590FCAD4-C642-4D6A-9738-0B037C44A02D}"/>
              </a:ext>
            </a:extLst>
          </p:cNvPr>
          <p:cNvSpPr/>
          <p:nvPr/>
        </p:nvSpPr>
        <p:spPr>
          <a:xfrm>
            <a:off x="3841836" y="1701824"/>
            <a:ext cx="4300518" cy="4300508"/>
          </a:xfrm>
          <a:prstGeom prst="ellipse">
            <a:avLst/>
          </a:prstGeom>
          <a:noFill/>
          <a:ln w="25400" cap="rnd">
            <a:solidFill>
              <a:schemeClr val="bg1">
                <a:lumMod val="8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01E63FB5-B3C0-4B96-93E3-55C8F0FBD608}"/>
              </a:ext>
            </a:extLst>
          </p:cNvPr>
          <p:cNvSpPr/>
          <p:nvPr/>
        </p:nvSpPr>
        <p:spPr>
          <a:xfrm>
            <a:off x="4936405" y="2801537"/>
            <a:ext cx="932827" cy="2101666"/>
          </a:xfrm>
          <a:custGeom>
            <a:avLst/>
            <a:gdLst>
              <a:gd name="connsiteX0" fmla="*/ 1101283 w 1101283"/>
              <a:gd name="connsiteY0" fmla="*/ 0 h 2481199"/>
              <a:gd name="connsiteX1" fmla="*/ 1101283 w 1101283"/>
              <a:gd name="connsiteY1" fmla="*/ 209739 h 2481199"/>
              <a:gd name="connsiteX2" fmla="*/ 1040142 w 1101283"/>
              <a:gd name="connsiteY2" fmla="*/ 219070 h 2481199"/>
              <a:gd name="connsiteX3" fmla="*/ 207572 w 1101283"/>
              <a:gd name="connsiteY3" fmla="*/ 1240599 h 2481199"/>
              <a:gd name="connsiteX4" fmla="*/ 1040142 w 1101283"/>
              <a:gd name="connsiteY4" fmla="*/ 2262128 h 2481199"/>
              <a:gd name="connsiteX5" fmla="*/ 1101283 w 1101283"/>
              <a:gd name="connsiteY5" fmla="*/ 2271460 h 2481199"/>
              <a:gd name="connsiteX6" fmla="*/ 1101283 w 1101283"/>
              <a:gd name="connsiteY6" fmla="*/ 2481199 h 2481199"/>
              <a:gd name="connsiteX7" fmla="*/ 998309 w 1101283"/>
              <a:gd name="connsiteY7" fmla="*/ 2465483 h 2481199"/>
              <a:gd name="connsiteX8" fmla="*/ 0 w 1101283"/>
              <a:gd name="connsiteY8" fmla="*/ 1240599 h 2481199"/>
              <a:gd name="connsiteX9" fmla="*/ 998309 w 1101283"/>
              <a:gd name="connsiteY9" fmla="*/ 15715 h 2481199"/>
              <a:gd name="connsiteX10" fmla="*/ 1101283 w 1101283"/>
              <a:gd name="connsiteY10" fmla="*/ 0 h 248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83" h="2481199">
                <a:moveTo>
                  <a:pt x="1101283" y="0"/>
                </a:moveTo>
                <a:lnTo>
                  <a:pt x="1101283" y="209739"/>
                </a:lnTo>
                <a:lnTo>
                  <a:pt x="1040142" y="219070"/>
                </a:lnTo>
                <a:cubicBezTo>
                  <a:pt x="564995" y="316300"/>
                  <a:pt x="207572" y="736709"/>
                  <a:pt x="207572" y="1240599"/>
                </a:cubicBezTo>
                <a:cubicBezTo>
                  <a:pt x="207572" y="1744489"/>
                  <a:pt x="564995" y="2164899"/>
                  <a:pt x="1040142" y="2262128"/>
                </a:cubicBezTo>
                <a:lnTo>
                  <a:pt x="1101283" y="2271460"/>
                </a:lnTo>
                <a:lnTo>
                  <a:pt x="1101283" y="2481199"/>
                </a:lnTo>
                <a:lnTo>
                  <a:pt x="998309" y="2465483"/>
                </a:lnTo>
                <a:cubicBezTo>
                  <a:pt x="428575" y="2348898"/>
                  <a:pt x="0" y="1844798"/>
                  <a:pt x="0" y="1240599"/>
                </a:cubicBezTo>
                <a:cubicBezTo>
                  <a:pt x="0" y="636400"/>
                  <a:pt x="428575" y="132300"/>
                  <a:pt x="998309" y="15715"/>
                </a:cubicBezTo>
                <a:lnTo>
                  <a:pt x="1101283"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C90F1AEA-A5EA-422C-89F3-51780AAF669E}"/>
              </a:ext>
            </a:extLst>
          </p:cNvPr>
          <p:cNvSpPr/>
          <p:nvPr/>
        </p:nvSpPr>
        <p:spPr>
          <a:xfrm>
            <a:off x="6121653" y="2801537"/>
            <a:ext cx="932827" cy="2101666"/>
          </a:xfrm>
          <a:custGeom>
            <a:avLst/>
            <a:gdLst>
              <a:gd name="connsiteX0" fmla="*/ 0 w 1101283"/>
              <a:gd name="connsiteY0" fmla="*/ 0 h 2481199"/>
              <a:gd name="connsiteX1" fmla="*/ 102974 w 1101283"/>
              <a:gd name="connsiteY1" fmla="*/ 15715 h 2481199"/>
              <a:gd name="connsiteX2" fmla="*/ 1101283 w 1101283"/>
              <a:gd name="connsiteY2" fmla="*/ 1240599 h 2481199"/>
              <a:gd name="connsiteX3" fmla="*/ 102974 w 1101283"/>
              <a:gd name="connsiteY3" fmla="*/ 2465483 h 2481199"/>
              <a:gd name="connsiteX4" fmla="*/ 0 w 1101283"/>
              <a:gd name="connsiteY4" fmla="*/ 2481199 h 2481199"/>
              <a:gd name="connsiteX5" fmla="*/ 0 w 1101283"/>
              <a:gd name="connsiteY5" fmla="*/ 2271460 h 2481199"/>
              <a:gd name="connsiteX6" fmla="*/ 61141 w 1101283"/>
              <a:gd name="connsiteY6" fmla="*/ 2262128 h 2481199"/>
              <a:gd name="connsiteX7" fmla="*/ 893711 w 1101283"/>
              <a:gd name="connsiteY7" fmla="*/ 1240599 h 2481199"/>
              <a:gd name="connsiteX8" fmla="*/ 61141 w 1101283"/>
              <a:gd name="connsiteY8" fmla="*/ 219070 h 2481199"/>
              <a:gd name="connsiteX9" fmla="*/ 0 w 1101283"/>
              <a:gd name="connsiteY9" fmla="*/ 209739 h 2481199"/>
              <a:gd name="connsiteX10" fmla="*/ 0 w 1101283"/>
              <a:gd name="connsiteY10" fmla="*/ 0 h 248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83" h="2481199">
                <a:moveTo>
                  <a:pt x="0" y="0"/>
                </a:moveTo>
                <a:lnTo>
                  <a:pt x="102974" y="15715"/>
                </a:lnTo>
                <a:cubicBezTo>
                  <a:pt x="672708" y="132300"/>
                  <a:pt x="1101283" y="636400"/>
                  <a:pt x="1101283" y="1240599"/>
                </a:cubicBezTo>
                <a:cubicBezTo>
                  <a:pt x="1101283" y="1844798"/>
                  <a:pt x="672708" y="2348898"/>
                  <a:pt x="102974" y="2465483"/>
                </a:cubicBezTo>
                <a:lnTo>
                  <a:pt x="0" y="2481199"/>
                </a:lnTo>
                <a:lnTo>
                  <a:pt x="0" y="2271460"/>
                </a:lnTo>
                <a:lnTo>
                  <a:pt x="61141" y="2262128"/>
                </a:lnTo>
                <a:cubicBezTo>
                  <a:pt x="536288" y="2164899"/>
                  <a:pt x="893711" y="1744489"/>
                  <a:pt x="893711" y="1240599"/>
                </a:cubicBezTo>
                <a:cubicBezTo>
                  <a:pt x="893711" y="736709"/>
                  <a:pt x="536288" y="316300"/>
                  <a:pt x="61141" y="219070"/>
                </a:cubicBezTo>
                <a:lnTo>
                  <a:pt x="0" y="209739"/>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F62AE15C-FBCE-49E8-8B9F-621B065309CC}"/>
              </a:ext>
            </a:extLst>
          </p:cNvPr>
          <p:cNvSpPr/>
          <p:nvPr/>
        </p:nvSpPr>
        <p:spPr>
          <a:xfrm>
            <a:off x="4774655" y="2631584"/>
            <a:ext cx="2441576" cy="2441570"/>
          </a:xfrm>
          <a:prstGeom prst="ellipse">
            <a:avLst/>
          </a:prstGeom>
          <a:noFill/>
          <a:ln w="25400" cap="rnd">
            <a:solidFill>
              <a:schemeClr val="bg1">
                <a:lumMod val="8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ABCB6D53-4F98-4F73-9A0E-9447D3CA6C54}"/>
              </a:ext>
            </a:extLst>
          </p:cNvPr>
          <p:cNvSpPr/>
          <p:nvPr/>
        </p:nvSpPr>
        <p:spPr>
          <a:xfrm rot="21262495">
            <a:off x="3423362" y="1800104"/>
            <a:ext cx="1565528" cy="1807678"/>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tx1">
              <a:alpha val="18000"/>
            </a:schemeClr>
          </a:solidFill>
          <a:ln w="9525" cap="flat">
            <a:noFill/>
            <a:prstDash val="solid"/>
            <a:miter/>
          </a:ln>
          <a:effectLst>
            <a:softEdge rad="330200"/>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AE5C1271-ACDD-45C8-8F21-F358E7BA1B5A}"/>
              </a:ext>
            </a:extLst>
          </p:cNvPr>
          <p:cNvSpPr/>
          <p:nvPr/>
        </p:nvSpPr>
        <p:spPr>
          <a:xfrm>
            <a:off x="3170729" y="3802668"/>
            <a:ext cx="1565528" cy="1807678"/>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tx1">
              <a:alpha val="18000"/>
            </a:schemeClr>
          </a:solidFill>
          <a:ln w="9525" cap="flat">
            <a:noFill/>
            <a:prstDash val="solid"/>
            <a:miter/>
          </a:ln>
          <a:effectLst>
            <a:softEdge rad="330200"/>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5F80ABF-6BF7-4743-8BE2-7C8382B2DB24}"/>
              </a:ext>
            </a:extLst>
          </p:cNvPr>
          <p:cNvSpPr/>
          <p:nvPr/>
        </p:nvSpPr>
        <p:spPr>
          <a:xfrm rot="337505" flipH="1">
            <a:off x="6696598" y="1859944"/>
            <a:ext cx="1565528" cy="1807678"/>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tx1">
              <a:alpha val="18000"/>
            </a:schemeClr>
          </a:solidFill>
          <a:ln w="9525" cap="flat">
            <a:noFill/>
            <a:prstDash val="solid"/>
            <a:miter/>
          </a:ln>
          <a:effectLst>
            <a:softEdge rad="330200"/>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3C2BE41-78DC-4865-9E2F-DC2C05B61B06}"/>
              </a:ext>
            </a:extLst>
          </p:cNvPr>
          <p:cNvSpPr/>
          <p:nvPr/>
        </p:nvSpPr>
        <p:spPr>
          <a:xfrm flipH="1">
            <a:off x="7025387" y="3735712"/>
            <a:ext cx="1565528" cy="1807678"/>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tx1">
              <a:alpha val="18000"/>
            </a:schemeClr>
          </a:solidFill>
          <a:ln w="9525" cap="flat">
            <a:noFill/>
            <a:prstDash val="solid"/>
            <a:miter/>
          </a:ln>
          <a:effectLst>
            <a:softEdge rad="330200"/>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C6E3C079-0D78-455D-A282-8C1AEEBECA7F}"/>
              </a:ext>
            </a:extLst>
          </p:cNvPr>
          <p:cNvSpPr/>
          <p:nvPr/>
        </p:nvSpPr>
        <p:spPr>
          <a:xfrm rot="21262495">
            <a:off x="3710716" y="2251293"/>
            <a:ext cx="930914" cy="1074904"/>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bg1"/>
          </a:solidFill>
          <a:ln w="9525" cap="flat">
            <a:noFill/>
            <a:prstDash val="solid"/>
            <a:miter/>
          </a:ln>
          <a:effectLst>
            <a:innerShdw blurRad="596900">
              <a:prstClr val="black">
                <a:alpha val="26000"/>
              </a:prstClr>
            </a:inn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D8A4FEDB-5163-4A1D-815B-A2175E576BA3}"/>
              </a:ext>
            </a:extLst>
          </p:cNvPr>
          <p:cNvSpPr/>
          <p:nvPr/>
        </p:nvSpPr>
        <p:spPr>
          <a:xfrm rot="21262495">
            <a:off x="3626870" y="2154480"/>
            <a:ext cx="1098606" cy="1268532"/>
          </a:xfrm>
          <a:custGeom>
            <a:avLst/>
            <a:gdLst>
              <a:gd name="connsiteX0" fmla="*/ 936022 w 1872043"/>
              <a:gd name="connsiteY0" fmla="*/ 2161604 h 2161603"/>
              <a:gd name="connsiteX1" fmla="*/ 0 w 1872043"/>
              <a:gd name="connsiteY1" fmla="*/ 1621250 h 2161603"/>
              <a:gd name="connsiteX2" fmla="*/ 0 w 1872043"/>
              <a:gd name="connsiteY2" fmla="*/ 540449 h 2161603"/>
              <a:gd name="connsiteX3" fmla="*/ 936022 w 1872043"/>
              <a:gd name="connsiteY3" fmla="*/ 0 h 2161603"/>
              <a:gd name="connsiteX4" fmla="*/ 1872043 w 1872043"/>
              <a:gd name="connsiteY4" fmla="*/ 540449 h 2161603"/>
              <a:gd name="connsiteX5" fmla="*/ 1872043 w 1872043"/>
              <a:gd name="connsiteY5" fmla="*/ 1621250 h 2161603"/>
              <a:gd name="connsiteX6" fmla="*/ 936022 w 1872043"/>
              <a:gd name="connsiteY6" fmla="*/ 2161604 h 2161603"/>
              <a:gd name="connsiteX7" fmla="*/ 285750 w 1872043"/>
              <a:gd name="connsiteY7" fmla="*/ 1456277 h 2161603"/>
              <a:gd name="connsiteX8" fmla="*/ 936022 w 1872043"/>
              <a:gd name="connsiteY8" fmla="*/ 1831753 h 2161603"/>
              <a:gd name="connsiteX9" fmla="*/ 1586293 w 1872043"/>
              <a:gd name="connsiteY9" fmla="*/ 1456277 h 2161603"/>
              <a:gd name="connsiteX10" fmla="*/ 1586293 w 1872043"/>
              <a:gd name="connsiteY10" fmla="*/ 705422 h 2161603"/>
              <a:gd name="connsiteX11" fmla="*/ 936022 w 1872043"/>
              <a:gd name="connsiteY11" fmla="*/ 329946 h 2161603"/>
              <a:gd name="connsiteX12" fmla="*/ 285750 w 1872043"/>
              <a:gd name="connsiteY12" fmla="*/ 705422 h 2161603"/>
              <a:gd name="connsiteX13" fmla="*/ 285750 w 1872043"/>
              <a:gd name="connsiteY13" fmla="*/ 1456277 h 2161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2043" h="2161603">
                <a:moveTo>
                  <a:pt x="936022" y="2161604"/>
                </a:moveTo>
                <a:lnTo>
                  <a:pt x="0" y="1621250"/>
                </a:lnTo>
                <a:lnTo>
                  <a:pt x="0" y="540449"/>
                </a:lnTo>
                <a:lnTo>
                  <a:pt x="936022" y="0"/>
                </a:lnTo>
                <a:lnTo>
                  <a:pt x="1872043" y="540449"/>
                </a:lnTo>
                <a:lnTo>
                  <a:pt x="1872043" y="1621250"/>
                </a:lnTo>
                <a:lnTo>
                  <a:pt x="936022" y="2161604"/>
                </a:lnTo>
                <a:close/>
                <a:moveTo>
                  <a:pt x="285750" y="1456277"/>
                </a:moveTo>
                <a:lnTo>
                  <a:pt x="936022" y="1831753"/>
                </a:lnTo>
                <a:lnTo>
                  <a:pt x="1586293" y="1456277"/>
                </a:lnTo>
                <a:lnTo>
                  <a:pt x="1586293" y="705422"/>
                </a:lnTo>
                <a:lnTo>
                  <a:pt x="936022" y="329946"/>
                </a:lnTo>
                <a:lnTo>
                  <a:pt x="285750" y="705422"/>
                </a:lnTo>
                <a:lnTo>
                  <a:pt x="285750" y="1456277"/>
                </a:lnTo>
                <a:close/>
              </a:path>
            </a:pathLst>
          </a:custGeom>
          <a:gradFill>
            <a:gsLst>
              <a:gs pos="0">
                <a:schemeClr val="accent2"/>
              </a:gs>
              <a:gs pos="100000">
                <a:schemeClr val="accent1"/>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8BEFC648-A082-4AAE-A9C6-AB782758338D}"/>
              </a:ext>
            </a:extLst>
          </p:cNvPr>
          <p:cNvSpPr/>
          <p:nvPr/>
        </p:nvSpPr>
        <p:spPr>
          <a:xfrm>
            <a:off x="3538278" y="4134425"/>
            <a:ext cx="930914" cy="1074904"/>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bg1"/>
          </a:solidFill>
          <a:ln w="9525" cap="flat">
            <a:noFill/>
            <a:prstDash val="solid"/>
            <a:miter/>
          </a:ln>
          <a:effectLst>
            <a:innerShdw blurRad="596900">
              <a:prstClr val="black">
                <a:alpha val="26000"/>
              </a:prstClr>
            </a:inn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D21BCAFA-CF5B-4243-B3CD-351542BFBA35}"/>
              </a:ext>
            </a:extLst>
          </p:cNvPr>
          <p:cNvSpPr/>
          <p:nvPr/>
        </p:nvSpPr>
        <p:spPr>
          <a:xfrm>
            <a:off x="3454432" y="4037612"/>
            <a:ext cx="1098606" cy="1268532"/>
          </a:xfrm>
          <a:custGeom>
            <a:avLst/>
            <a:gdLst>
              <a:gd name="connsiteX0" fmla="*/ 936022 w 1872043"/>
              <a:gd name="connsiteY0" fmla="*/ 2161604 h 2161603"/>
              <a:gd name="connsiteX1" fmla="*/ 0 w 1872043"/>
              <a:gd name="connsiteY1" fmla="*/ 1621250 h 2161603"/>
              <a:gd name="connsiteX2" fmla="*/ 0 w 1872043"/>
              <a:gd name="connsiteY2" fmla="*/ 540449 h 2161603"/>
              <a:gd name="connsiteX3" fmla="*/ 936022 w 1872043"/>
              <a:gd name="connsiteY3" fmla="*/ 0 h 2161603"/>
              <a:gd name="connsiteX4" fmla="*/ 1872043 w 1872043"/>
              <a:gd name="connsiteY4" fmla="*/ 540449 h 2161603"/>
              <a:gd name="connsiteX5" fmla="*/ 1872043 w 1872043"/>
              <a:gd name="connsiteY5" fmla="*/ 1621250 h 2161603"/>
              <a:gd name="connsiteX6" fmla="*/ 936022 w 1872043"/>
              <a:gd name="connsiteY6" fmla="*/ 2161604 h 2161603"/>
              <a:gd name="connsiteX7" fmla="*/ 285750 w 1872043"/>
              <a:gd name="connsiteY7" fmla="*/ 1456277 h 2161603"/>
              <a:gd name="connsiteX8" fmla="*/ 936022 w 1872043"/>
              <a:gd name="connsiteY8" fmla="*/ 1831753 h 2161603"/>
              <a:gd name="connsiteX9" fmla="*/ 1586293 w 1872043"/>
              <a:gd name="connsiteY9" fmla="*/ 1456277 h 2161603"/>
              <a:gd name="connsiteX10" fmla="*/ 1586293 w 1872043"/>
              <a:gd name="connsiteY10" fmla="*/ 705422 h 2161603"/>
              <a:gd name="connsiteX11" fmla="*/ 936022 w 1872043"/>
              <a:gd name="connsiteY11" fmla="*/ 329946 h 2161603"/>
              <a:gd name="connsiteX12" fmla="*/ 285750 w 1872043"/>
              <a:gd name="connsiteY12" fmla="*/ 705422 h 2161603"/>
              <a:gd name="connsiteX13" fmla="*/ 285750 w 1872043"/>
              <a:gd name="connsiteY13" fmla="*/ 1456277 h 2161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2043" h="2161603">
                <a:moveTo>
                  <a:pt x="936022" y="2161604"/>
                </a:moveTo>
                <a:lnTo>
                  <a:pt x="0" y="1621250"/>
                </a:lnTo>
                <a:lnTo>
                  <a:pt x="0" y="540449"/>
                </a:lnTo>
                <a:lnTo>
                  <a:pt x="936022" y="0"/>
                </a:lnTo>
                <a:lnTo>
                  <a:pt x="1872043" y="540449"/>
                </a:lnTo>
                <a:lnTo>
                  <a:pt x="1872043" y="1621250"/>
                </a:lnTo>
                <a:lnTo>
                  <a:pt x="936022" y="2161604"/>
                </a:lnTo>
                <a:close/>
                <a:moveTo>
                  <a:pt x="285750" y="1456277"/>
                </a:moveTo>
                <a:lnTo>
                  <a:pt x="936022" y="1831753"/>
                </a:lnTo>
                <a:lnTo>
                  <a:pt x="1586293" y="1456277"/>
                </a:lnTo>
                <a:lnTo>
                  <a:pt x="1586293" y="705422"/>
                </a:lnTo>
                <a:lnTo>
                  <a:pt x="936022" y="329946"/>
                </a:lnTo>
                <a:lnTo>
                  <a:pt x="285750" y="705422"/>
                </a:lnTo>
                <a:lnTo>
                  <a:pt x="285750" y="1456277"/>
                </a:lnTo>
                <a:close/>
              </a:path>
            </a:pathLst>
          </a:custGeom>
          <a:gradFill>
            <a:gsLst>
              <a:gs pos="0">
                <a:schemeClr val="accent2"/>
              </a:gs>
              <a:gs pos="100000">
                <a:schemeClr val="accent1"/>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271DA069-C22E-4301-A2A4-E46AE0E4E0CD}"/>
              </a:ext>
            </a:extLst>
          </p:cNvPr>
          <p:cNvSpPr/>
          <p:nvPr/>
        </p:nvSpPr>
        <p:spPr>
          <a:xfrm rot="480315">
            <a:off x="5042349" y="5343270"/>
            <a:ext cx="930914" cy="1074904"/>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bg1"/>
          </a:solidFill>
          <a:ln w="9525" cap="flat">
            <a:noFill/>
            <a:prstDash val="solid"/>
            <a:miter/>
          </a:ln>
          <a:effectLst>
            <a:innerShdw blurRad="596900">
              <a:prstClr val="black">
                <a:alpha val="26000"/>
              </a:prstClr>
            </a:inn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7249D212-3498-4FBA-A72B-A18DC1FE6C14}"/>
              </a:ext>
            </a:extLst>
          </p:cNvPr>
          <p:cNvSpPr/>
          <p:nvPr/>
        </p:nvSpPr>
        <p:spPr>
          <a:xfrm rot="480315">
            <a:off x="4958503" y="5246457"/>
            <a:ext cx="1098606" cy="1268532"/>
          </a:xfrm>
          <a:custGeom>
            <a:avLst/>
            <a:gdLst>
              <a:gd name="connsiteX0" fmla="*/ 936022 w 1872043"/>
              <a:gd name="connsiteY0" fmla="*/ 2161604 h 2161603"/>
              <a:gd name="connsiteX1" fmla="*/ 0 w 1872043"/>
              <a:gd name="connsiteY1" fmla="*/ 1621250 h 2161603"/>
              <a:gd name="connsiteX2" fmla="*/ 0 w 1872043"/>
              <a:gd name="connsiteY2" fmla="*/ 540449 h 2161603"/>
              <a:gd name="connsiteX3" fmla="*/ 936022 w 1872043"/>
              <a:gd name="connsiteY3" fmla="*/ 0 h 2161603"/>
              <a:gd name="connsiteX4" fmla="*/ 1872043 w 1872043"/>
              <a:gd name="connsiteY4" fmla="*/ 540449 h 2161603"/>
              <a:gd name="connsiteX5" fmla="*/ 1872043 w 1872043"/>
              <a:gd name="connsiteY5" fmla="*/ 1621250 h 2161603"/>
              <a:gd name="connsiteX6" fmla="*/ 936022 w 1872043"/>
              <a:gd name="connsiteY6" fmla="*/ 2161604 h 2161603"/>
              <a:gd name="connsiteX7" fmla="*/ 285750 w 1872043"/>
              <a:gd name="connsiteY7" fmla="*/ 1456277 h 2161603"/>
              <a:gd name="connsiteX8" fmla="*/ 936022 w 1872043"/>
              <a:gd name="connsiteY8" fmla="*/ 1831753 h 2161603"/>
              <a:gd name="connsiteX9" fmla="*/ 1586293 w 1872043"/>
              <a:gd name="connsiteY9" fmla="*/ 1456277 h 2161603"/>
              <a:gd name="connsiteX10" fmla="*/ 1586293 w 1872043"/>
              <a:gd name="connsiteY10" fmla="*/ 705422 h 2161603"/>
              <a:gd name="connsiteX11" fmla="*/ 936022 w 1872043"/>
              <a:gd name="connsiteY11" fmla="*/ 329946 h 2161603"/>
              <a:gd name="connsiteX12" fmla="*/ 285750 w 1872043"/>
              <a:gd name="connsiteY12" fmla="*/ 705422 h 2161603"/>
              <a:gd name="connsiteX13" fmla="*/ 285750 w 1872043"/>
              <a:gd name="connsiteY13" fmla="*/ 1456277 h 2161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2043" h="2161603">
                <a:moveTo>
                  <a:pt x="936022" y="2161604"/>
                </a:moveTo>
                <a:lnTo>
                  <a:pt x="0" y="1621250"/>
                </a:lnTo>
                <a:lnTo>
                  <a:pt x="0" y="540449"/>
                </a:lnTo>
                <a:lnTo>
                  <a:pt x="936022" y="0"/>
                </a:lnTo>
                <a:lnTo>
                  <a:pt x="1872043" y="540449"/>
                </a:lnTo>
                <a:lnTo>
                  <a:pt x="1872043" y="1621250"/>
                </a:lnTo>
                <a:lnTo>
                  <a:pt x="936022" y="2161604"/>
                </a:lnTo>
                <a:close/>
                <a:moveTo>
                  <a:pt x="285750" y="1456277"/>
                </a:moveTo>
                <a:lnTo>
                  <a:pt x="936022" y="1831753"/>
                </a:lnTo>
                <a:lnTo>
                  <a:pt x="1586293" y="1456277"/>
                </a:lnTo>
                <a:lnTo>
                  <a:pt x="1586293" y="705422"/>
                </a:lnTo>
                <a:lnTo>
                  <a:pt x="936022" y="329946"/>
                </a:lnTo>
                <a:lnTo>
                  <a:pt x="285750" y="705422"/>
                </a:lnTo>
                <a:lnTo>
                  <a:pt x="285750" y="1456277"/>
                </a:lnTo>
                <a:close/>
              </a:path>
            </a:pathLst>
          </a:custGeom>
          <a:gradFill>
            <a:gsLst>
              <a:gs pos="0">
                <a:schemeClr val="accent2"/>
              </a:gs>
              <a:gs pos="100000">
                <a:schemeClr val="accent1"/>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E36D216A-E320-4A53-A984-EE7BDBCAAF09}"/>
              </a:ext>
            </a:extLst>
          </p:cNvPr>
          <p:cNvSpPr/>
          <p:nvPr/>
        </p:nvSpPr>
        <p:spPr>
          <a:xfrm rot="337505" flipH="1">
            <a:off x="7307767" y="2121951"/>
            <a:ext cx="930914" cy="1074904"/>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bg1"/>
          </a:solidFill>
          <a:ln w="9525" cap="flat">
            <a:noFill/>
            <a:prstDash val="solid"/>
            <a:miter/>
          </a:ln>
          <a:effectLst>
            <a:innerShdw blurRad="596900">
              <a:prstClr val="black">
                <a:alpha val="26000"/>
              </a:prstClr>
            </a:inn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875FD4AC-F5E5-4FAA-9951-F14C3E14AC9A}"/>
              </a:ext>
            </a:extLst>
          </p:cNvPr>
          <p:cNvSpPr/>
          <p:nvPr/>
        </p:nvSpPr>
        <p:spPr>
          <a:xfrm rot="337505" flipH="1">
            <a:off x="7223921" y="2025138"/>
            <a:ext cx="1098606" cy="1268532"/>
          </a:xfrm>
          <a:custGeom>
            <a:avLst/>
            <a:gdLst>
              <a:gd name="connsiteX0" fmla="*/ 936022 w 1872043"/>
              <a:gd name="connsiteY0" fmla="*/ 2161604 h 2161603"/>
              <a:gd name="connsiteX1" fmla="*/ 0 w 1872043"/>
              <a:gd name="connsiteY1" fmla="*/ 1621250 h 2161603"/>
              <a:gd name="connsiteX2" fmla="*/ 0 w 1872043"/>
              <a:gd name="connsiteY2" fmla="*/ 540449 h 2161603"/>
              <a:gd name="connsiteX3" fmla="*/ 936022 w 1872043"/>
              <a:gd name="connsiteY3" fmla="*/ 0 h 2161603"/>
              <a:gd name="connsiteX4" fmla="*/ 1872043 w 1872043"/>
              <a:gd name="connsiteY4" fmla="*/ 540449 h 2161603"/>
              <a:gd name="connsiteX5" fmla="*/ 1872043 w 1872043"/>
              <a:gd name="connsiteY5" fmla="*/ 1621250 h 2161603"/>
              <a:gd name="connsiteX6" fmla="*/ 936022 w 1872043"/>
              <a:gd name="connsiteY6" fmla="*/ 2161604 h 2161603"/>
              <a:gd name="connsiteX7" fmla="*/ 285750 w 1872043"/>
              <a:gd name="connsiteY7" fmla="*/ 1456277 h 2161603"/>
              <a:gd name="connsiteX8" fmla="*/ 936022 w 1872043"/>
              <a:gd name="connsiteY8" fmla="*/ 1831753 h 2161603"/>
              <a:gd name="connsiteX9" fmla="*/ 1586293 w 1872043"/>
              <a:gd name="connsiteY9" fmla="*/ 1456277 h 2161603"/>
              <a:gd name="connsiteX10" fmla="*/ 1586293 w 1872043"/>
              <a:gd name="connsiteY10" fmla="*/ 705422 h 2161603"/>
              <a:gd name="connsiteX11" fmla="*/ 936022 w 1872043"/>
              <a:gd name="connsiteY11" fmla="*/ 329946 h 2161603"/>
              <a:gd name="connsiteX12" fmla="*/ 285750 w 1872043"/>
              <a:gd name="connsiteY12" fmla="*/ 705422 h 2161603"/>
              <a:gd name="connsiteX13" fmla="*/ 285750 w 1872043"/>
              <a:gd name="connsiteY13" fmla="*/ 1456277 h 2161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2043" h="2161603">
                <a:moveTo>
                  <a:pt x="936022" y="2161604"/>
                </a:moveTo>
                <a:lnTo>
                  <a:pt x="0" y="1621250"/>
                </a:lnTo>
                <a:lnTo>
                  <a:pt x="0" y="540449"/>
                </a:lnTo>
                <a:lnTo>
                  <a:pt x="936022" y="0"/>
                </a:lnTo>
                <a:lnTo>
                  <a:pt x="1872043" y="540449"/>
                </a:lnTo>
                <a:lnTo>
                  <a:pt x="1872043" y="1621250"/>
                </a:lnTo>
                <a:lnTo>
                  <a:pt x="936022" y="2161604"/>
                </a:lnTo>
                <a:close/>
                <a:moveTo>
                  <a:pt x="285750" y="1456277"/>
                </a:moveTo>
                <a:lnTo>
                  <a:pt x="936022" y="1831753"/>
                </a:lnTo>
                <a:lnTo>
                  <a:pt x="1586293" y="1456277"/>
                </a:lnTo>
                <a:lnTo>
                  <a:pt x="1586293" y="705422"/>
                </a:lnTo>
                <a:lnTo>
                  <a:pt x="936022" y="329946"/>
                </a:lnTo>
                <a:lnTo>
                  <a:pt x="285750" y="705422"/>
                </a:lnTo>
                <a:lnTo>
                  <a:pt x="285750" y="1456277"/>
                </a:lnTo>
                <a:close/>
              </a:path>
            </a:pathLst>
          </a:custGeom>
          <a:gradFill>
            <a:gsLst>
              <a:gs pos="0">
                <a:schemeClr val="accent2"/>
              </a:gs>
              <a:gs pos="100000">
                <a:schemeClr val="accent1"/>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0D589E8C-1D7D-4D33-BCD0-3BBE9E5E0DCC}"/>
              </a:ext>
            </a:extLst>
          </p:cNvPr>
          <p:cNvSpPr/>
          <p:nvPr/>
        </p:nvSpPr>
        <p:spPr>
          <a:xfrm flipH="1">
            <a:off x="7588502" y="3807132"/>
            <a:ext cx="930914" cy="1074904"/>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bg1"/>
          </a:solidFill>
          <a:ln w="9525" cap="flat">
            <a:noFill/>
            <a:prstDash val="solid"/>
            <a:miter/>
          </a:ln>
          <a:effectLst>
            <a:innerShdw blurRad="596900">
              <a:prstClr val="black">
                <a:alpha val="26000"/>
              </a:prstClr>
            </a:inn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9B8835C6-6F58-4760-B617-5D4019C0F6CE}"/>
              </a:ext>
            </a:extLst>
          </p:cNvPr>
          <p:cNvSpPr/>
          <p:nvPr/>
        </p:nvSpPr>
        <p:spPr>
          <a:xfrm flipH="1">
            <a:off x="7504655" y="3710319"/>
            <a:ext cx="1098606" cy="1268532"/>
          </a:xfrm>
          <a:custGeom>
            <a:avLst/>
            <a:gdLst>
              <a:gd name="connsiteX0" fmla="*/ 936022 w 1872043"/>
              <a:gd name="connsiteY0" fmla="*/ 2161604 h 2161603"/>
              <a:gd name="connsiteX1" fmla="*/ 0 w 1872043"/>
              <a:gd name="connsiteY1" fmla="*/ 1621250 h 2161603"/>
              <a:gd name="connsiteX2" fmla="*/ 0 w 1872043"/>
              <a:gd name="connsiteY2" fmla="*/ 540449 h 2161603"/>
              <a:gd name="connsiteX3" fmla="*/ 936022 w 1872043"/>
              <a:gd name="connsiteY3" fmla="*/ 0 h 2161603"/>
              <a:gd name="connsiteX4" fmla="*/ 1872043 w 1872043"/>
              <a:gd name="connsiteY4" fmla="*/ 540449 h 2161603"/>
              <a:gd name="connsiteX5" fmla="*/ 1872043 w 1872043"/>
              <a:gd name="connsiteY5" fmla="*/ 1621250 h 2161603"/>
              <a:gd name="connsiteX6" fmla="*/ 936022 w 1872043"/>
              <a:gd name="connsiteY6" fmla="*/ 2161604 h 2161603"/>
              <a:gd name="connsiteX7" fmla="*/ 285750 w 1872043"/>
              <a:gd name="connsiteY7" fmla="*/ 1456277 h 2161603"/>
              <a:gd name="connsiteX8" fmla="*/ 936022 w 1872043"/>
              <a:gd name="connsiteY8" fmla="*/ 1831753 h 2161603"/>
              <a:gd name="connsiteX9" fmla="*/ 1586293 w 1872043"/>
              <a:gd name="connsiteY9" fmla="*/ 1456277 h 2161603"/>
              <a:gd name="connsiteX10" fmla="*/ 1586293 w 1872043"/>
              <a:gd name="connsiteY10" fmla="*/ 705422 h 2161603"/>
              <a:gd name="connsiteX11" fmla="*/ 936022 w 1872043"/>
              <a:gd name="connsiteY11" fmla="*/ 329946 h 2161603"/>
              <a:gd name="connsiteX12" fmla="*/ 285750 w 1872043"/>
              <a:gd name="connsiteY12" fmla="*/ 705422 h 2161603"/>
              <a:gd name="connsiteX13" fmla="*/ 285750 w 1872043"/>
              <a:gd name="connsiteY13" fmla="*/ 1456277 h 2161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2043" h="2161603">
                <a:moveTo>
                  <a:pt x="936022" y="2161604"/>
                </a:moveTo>
                <a:lnTo>
                  <a:pt x="0" y="1621250"/>
                </a:lnTo>
                <a:lnTo>
                  <a:pt x="0" y="540449"/>
                </a:lnTo>
                <a:lnTo>
                  <a:pt x="936022" y="0"/>
                </a:lnTo>
                <a:lnTo>
                  <a:pt x="1872043" y="540449"/>
                </a:lnTo>
                <a:lnTo>
                  <a:pt x="1872043" y="1621250"/>
                </a:lnTo>
                <a:lnTo>
                  <a:pt x="936022" y="2161604"/>
                </a:lnTo>
                <a:close/>
                <a:moveTo>
                  <a:pt x="285750" y="1456277"/>
                </a:moveTo>
                <a:lnTo>
                  <a:pt x="936022" y="1831753"/>
                </a:lnTo>
                <a:lnTo>
                  <a:pt x="1586293" y="1456277"/>
                </a:lnTo>
                <a:lnTo>
                  <a:pt x="1586293" y="705422"/>
                </a:lnTo>
                <a:lnTo>
                  <a:pt x="936022" y="329946"/>
                </a:lnTo>
                <a:lnTo>
                  <a:pt x="285750" y="705422"/>
                </a:lnTo>
                <a:lnTo>
                  <a:pt x="285750" y="1456277"/>
                </a:lnTo>
                <a:close/>
              </a:path>
            </a:pathLst>
          </a:custGeom>
          <a:gradFill>
            <a:gsLst>
              <a:gs pos="0">
                <a:schemeClr val="accent2"/>
              </a:gs>
              <a:gs pos="100000">
                <a:schemeClr val="accent1"/>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86EF18DF-C35F-4DA9-B8C2-EC34B664400A}"/>
              </a:ext>
            </a:extLst>
          </p:cNvPr>
          <p:cNvSpPr/>
          <p:nvPr/>
        </p:nvSpPr>
        <p:spPr>
          <a:xfrm rot="21187948" flipH="1">
            <a:off x="6655833" y="5097968"/>
            <a:ext cx="930914" cy="1074904"/>
          </a:xfrm>
          <a:custGeom>
            <a:avLst/>
            <a:gdLst>
              <a:gd name="connsiteX0" fmla="*/ 1586293 w 1586293"/>
              <a:gd name="connsiteY0" fmla="*/ 1373791 h 1831657"/>
              <a:gd name="connsiteX1" fmla="*/ 1586293 w 1586293"/>
              <a:gd name="connsiteY1" fmla="*/ 457962 h 1831657"/>
              <a:gd name="connsiteX2" fmla="*/ 793147 w 1586293"/>
              <a:gd name="connsiteY2" fmla="*/ 0 h 1831657"/>
              <a:gd name="connsiteX3" fmla="*/ 0 w 1586293"/>
              <a:gd name="connsiteY3" fmla="*/ 457962 h 1831657"/>
              <a:gd name="connsiteX4" fmla="*/ 0 w 1586293"/>
              <a:gd name="connsiteY4" fmla="*/ 1373791 h 1831657"/>
              <a:gd name="connsiteX5" fmla="*/ 793147 w 1586293"/>
              <a:gd name="connsiteY5" fmla="*/ 1831658 h 183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293" h="1831657">
                <a:moveTo>
                  <a:pt x="1586293" y="1373791"/>
                </a:moveTo>
                <a:lnTo>
                  <a:pt x="1586293" y="457962"/>
                </a:lnTo>
                <a:lnTo>
                  <a:pt x="793147" y="0"/>
                </a:lnTo>
                <a:lnTo>
                  <a:pt x="0" y="457962"/>
                </a:lnTo>
                <a:lnTo>
                  <a:pt x="0" y="1373791"/>
                </a:lnTo>
                <a:lnTo>
                  <a:pt x="793147" y="1831658"/>
                </a:lnTo>
                <a:close/>
              </a:path>
            </a:pathLst>
          </a:custGeom>
          <a:solidFill>
            <a:schemeClr val="bg1"/>
          </a:solidFill>
          <a:ln w="9525" cap="flat">
            <a:noFill/>
            <a:prstDash val="solid"/>
            <a:miter/>
          </a:ln>
          <a:effectLst>
            <a:innerShdw blurRad="596900">
              <a:prstClr val="black">
                <a:alpha val="26000"/>
              </a:prstClr>
            </a:innerShdw>
          </a:effectLst>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223BF0ED-1134-4539-B3FA-96DEE7AB5F11}"/>
              </a:ext>
            </a:extLst>
          </p:cNvPr>
          <p:cNvSpPr/>
          <p:nvPr/>
        </p:nvSpPr>
        <p:spPr>
          <a:xfrm rot="21187948" flipH="1">
            <a:off x="6571987" y="5001155"/>
            <a:ext cx="1098606" cy="1268532"/>
          </a:xfrm>
          <a:custGeom>
            <a:avLst/>
            <a:gdLst>
              <a:gd name="connsiteX0" fmla="*/ 936022 w 1872043"/>
              <a:gd name="connsiteY0" fmla="*/ 2161604 h 2161603"/>
              <a:gd name="connsiteX1" fmla="*/ 0 w 1872043"/>
              <a:gd name="connsiteY1" fmla="*/ 1621250 h 2161603"/>
              <a:gd name="connsiteX2" fmla="*/ 0 w 1872043"/>
              <a:gd name="connsiteY2" fmla="*/ 540449 h 2161603"/>
              <a:gd name="connsiteX3" fmla="*/ 936022 w 1872043"/>
              <a:gd name="connsiteY3" fmla="*/ 0 h 2161603"/>
              <a:gd name="connsiteX4" fmla="*/ 1872043 w 1872043"/>
              <a:gd name="connsiteY4" fmla="*/ 540449 h 2161603"/>
              <a:gd name="connsiteX5" fmla="*/ 1872043 w 1872043"/>
              <a:gd name="connsiteY5" fmla="*/ 1621250 h 2161603"/>
              <a:gd name="connsiteX6" fmla="*/ 936022 w 1872043"/>
              <a:gd name="connsiteY6" fmla="*/ 2161604 h 2161603"/>
              <a:gd name="connsiteX7" fmla="*/ 285750 w 1872043"/>
              <a:gd name="connsiteY7" fmla="*/ 1456277 h 2161603"/>
              <a:gd name="connsiteX8" fmla="*/ 936022 w 1872043"/>
              <a:gd name="connsiteY8" fmla="*/ 1831753 h 2161603"/>
              <a:gd name="connsiteX9" fmla="*/ 1586293 w 1872043"/>
              <a:gd name="connsiteY9" fmla="*/ 1456277 h 2161603"/>
              <a:gd name="connsiteX10" fmla="*/ 1586293 w 1872043"/>
              <a:gd name="connsiteY10" fmla="*/ 705422 h 2161603"/>
              <a:gd name="connsiteX11" fmla="*/ 936022 w 1872043"/>
              <a:gd name="connsiteY11" fmla="*/ 329946 h 2161603"/>
              <a:gd name="connsiteX12" fmla="*/ 285750 w 1872043"/>
              <a:gd name="connsiteY12" fmla="*/ 705422 h 2161603"/>
              <a:gd name="connsiteX13" fmla="*/ 285750 w 1872043"/>
              <a:gd name="connsiteY13" fmla="*/ 1456277 h 2161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2043" h="2161603">
                <a:moveTo>
                  <a:pt x="936022" y="2161604"/>
                </a:moveTo>
                <a:lnTo>
                  <a:pt x="0" y="1621250"/>
                </a:lnTo>
                <a:lnTo>
                  <a:pt x="0" y="540449"/>
                </a:lnTo>
                <a:lnTo>
                  <a:pt x="936022" y="0"/>
                </a:lnTo>
                <a:lnTo>
                  <a:pt x="1872043" y="540449"/>
                </a:lnTo>
                <a:lnTo>
                  <a:pt x="1872043" y="1621250"/>
                </a:lnTo>
                <a:lnTo>
                  <a:pt x="936022" y="2161604"/>
                </a:lnTo>
                <a:close/>
                <a:moveTo>
                  <a:pt x="285750" y="1456277"/>
                </a:moveTo>
                <a:lnTo>
                  <a:pt x="936022" y="1831753"/>
                </a:lnTo>
                <a:lnTo>
                  <a:pt x="1586293" y="1456277"/>
                </a:lnTo>
                <a:lnTo>
                  <a:pt x="1586293" y="705422"/>
                </a:lnTo>
                <a:lnTo>
                  <a:pt x="936022" y="329946"/>
                </a:lnTo>
                <a:lnTo>
                  <a:pt x="285750" y="705422"/>
                </a:lnTo>
                <a:lnTo>
                  <a:pt x="285750" y="1456277"/>
                </a:lnTo>
                <a:close/>
              </a:path>
            </a:pathLst>
          </a:custGeom>
          <a:gradFill>
            <a:gsLst>
              <a:gs pos="0">
                <a:schemeClr val="accent2"/>
              </a:gs>
              <a:gs pos="100000">
                <a:schemeClr val="accent1"/>
              </a:gs>
            </a:gsLst>
            <a:lin ang="540000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 name="Rectangle 36">
            <a:extLst>
              <a:ext uri="{FF2B5EF4-FFF2-40B4-BE49-F238E27FC236}">
                <a16:creationId xmlns:a16="http://schemas.microsoft.com/office/drawing/2014/main" id="{74B379DA-9BB1-4BF4-B40C-D348D5E7EB21}"/>
              </a:ext>
            </a:extLst>
          </p:cNvPr>
          <p:cNvSpPr/>
          <p:nvPr/>
        </p:nvSpPr>
        <p:spPr>
          <a:xfrm>
            <a:off x="8352053" y="1984670"/>
            <a:ext cx="2121395" cy="569203"/>
          </a:xfrm>
          <a:prstGeom prst="rect">
            <a:avLst/>
          </a:prstGeom>
        </p:spPr>
        <p:txBody>
          <a:bodyPr wrap="square" lIns="0" tIns="0" rIns="0" bIns="0" anchor="b">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&gt;30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տարուց</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ավելի</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փորձ</a:t>
            </a:r>
            <a:endParaRPr kumimoji="0" lang="en-IN" sz="1500" b="1" i="0" u="none" strike="noStrike" kern="1200" cap="none" spc="0" normalizeH="0" baseline="0" noProof="0" dirty="0">
              <a:ln>
                <a:noFill/>
              </a:ln>
              <a:solidFill>
                <a:prstClr val="black">
                  <a:lumMod val="75000"/>
                  <a:lumOff val="25000"/>
                </a:prstClr>
              </a:solidFill>
              <a:effectLst/>
              <a:uLnTx/>
              <a:uFillTx/>
              <a:latin typeface="Calibri" panose="020F0502020204030204"/>
              <a:ea typeface="Open Sans" panose="020B0606030504020204" pitchFamily="34" charset="0"/>
              <a:cs typeface="Open Sans" panose="020B06060305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500" b="1" i="0" u="none" strike="noStrike" kern="1200" cap="none" spc="0" normalizeH="0" baseline="0" noProof="0" dirty="0">
              <a:ln>
                <a:noFill/>
              </a:ln>
              <a:solidFill>
                <a:prstClr val="black">
                  <a:lumMod val="75000"/>
                  <a:lumOff val="25000"/>
                </a:prstClr>
              </a:solidFill>
              <a:effectLst/>
              <a:uLnTx/>
              <a:uFillTx/>
              <a:latin typeface="Calibri" panose="020F0502020204030204"/>
              <a:ea typeface="Open Sans" panose="020B0606030504020204" pitchFamily="34" charset="0"/>
              <a:cs typeface="Open Sans" panose="020B0606030504020204" pitchFamily="34" charset="0"/>
            </a:endParaRPr>
          </a:p>
        </p:txBody>
      </p:sp>
      <p:sp>
        <p:nvSpPr>
          <p:cNvPr id="38" name="Rectangle 37">
            <a:extLst>
              <a:ext uri="{FF2B5EF4-FFF2-40B4-BE49-F238E27FC236}">
                <a16:creationId xmlns:a16="http://schemas.microsoft.com/office/drawing/2014/main" id="{A69124DB-F11F-42A0-84C6-83B03946DF63}"/>
              </a:ext>
            </a:extLst>
          </p:cNvPr>
          <p:cNvSpPr/>
          <p:nvPr/>
        </p:nvSpPr>
        <p:spPr>
          <a:xfrm>
            <a:off x="786497" y="1345611"/>
            <a:ext cx="2839445" cy="1064093"/>
          </a:xfrm>
          <a:prstGeom prst="rect">
            <a:avLst/>
          </a:prstGeom>
        </p:spPr>
        <p:txBody>
          <a:bodyPr wrap="square" lIns="0" tIns="0" rIns="0" bIns="0" anchor="b">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Միջգիտակարքային</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մոտեցում</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դաշտից</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լաբից</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մինչեվ</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հեռզզնում</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եվ</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մեքենայական</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ուսուցում</a:t>
            </a:r>
            <a:endPar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70D11938-A17F-4352-967C-9D4CDF533477}"/>
              </a:ext>
            </a:extLst>
          </p:cNvPr>
          <p:cNvSpPr/>
          <p:nvPr/>
        </p:nvSpPr>
        <p:spPr>
          <a:xfrm>
            <a:off x="7752820" y="5325531"/>
            <a:ext cx="2121395" cy="569631"/>
          </a:xfrm>
          <a:prstGeom prst="rect">
            <a:avLst/>
          </a:prstGeom>
        </p:spPr>
        <p:txBody>
          <a:bodyPr wrap="square" lIns="0" tIns="0" rIns="0" bIns="0" anchor="b">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Հետազոտությունների</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ստանդարտացում</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ՈԱ/ՈՎ</a:t>
            </a:r>
          </a:p>
        </p:txBody>
      </p:sp>
      <p:sp>
        <p:nvSpPr>
          <p:cNvPr id="40" name="Rectangle 39">
            <a:extLst>
              <a:ext uri="{FF2B5EF4-FFF2-40B4-BE49-F238E27FC236}">
                <a16:creationId xmlns:a16="http://schemas.microsoft.com/office/drawing/2014/main" id="{818FB5A4-F929-49DE-BF7B-B3D15EED0F91}"/>
              </a:ext>
            </a:extLst>
          </p:cNvPr>
          <p:cNvSpPr/>
          <p:nvPr/>
        </p:nvSpPr>
        <p:spPr>
          <a:xfrm>
            <a:off x="2781989" y="5527423"/>
            <a:ext cx="2309738" cy="639618"/>
          </a:xfrm>
          <a:prstGeom prst="rect">
            <a:avLst/>
          </a:prstGeom>
        </p:spPr>
        <p:txBody>
          <a:bodyPr wrap="square" lIns="0" tIns="0" rIns="0" bIns="0" anchor="b">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Calibri" panose="020F0502020204030204"/>
                <a:ea typeface="Open Sans" panose="020B0606030504020204" pitchFamily="34" charset="0"/>
                <a:cs typeface="Open Sans" panose="020B0606030504020204" pitchFamily="34" charset="0"/>
              </a:rPr>
              <a:t>&gt; </a:t>
            </a:r>
            <a:r>
              <a:rPr lang="en-US" sz="1400" b="1" dirty="0">
                <a:solidFill>
                  <a:prstClr val="black"/>
                </a:solidFill>
                <a:latin typeface="Calibri" panose="020F0502020204030204"/>
              </a:rPr>
              <a:t>8</a:t>
            </a: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00 </a:t>
            </a:r>
            <a:r>
              <a:rPr kumimoji="0" lang="en-US" sz="1400" b="1" i="0" u="none" strike="noStrike" kern="1200" cap="none" spc="0" normalizeH="0" baseline="0" noProof="0" dirty="0" err="1">
                <a:ln>
                  <a:noFill/>
                </a:ln>
                <a:solidFill>
                  <a:prstClr val="black"/>
                </a:solidFill>
                <a:effectLst/>
                <a:uLnTx/>
                <a:uFillTx/>
                <a:latin typeface="Calibri" panose="020F0502020204030204"/>
                <a:ea typeface="+mn-ea"/>
                <a:cs typeface="+mn-cs"/>
              </a:rPr>
              <a:t>գիտական</a:t>
            </a: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hy-AM" sz="1400" b="1" i="0" u="none" strike="noStrike" kern="1200" cap="none" spc="0" normalizeH="0" baseline="0" noProof="0" dirty="0">
                <a:ln>
                  <a:noFill/>
                </a:ln>
                <a:solidFill>
                  <a:prstClr val="black"/>
                </a:solidFill>
                <a:effectLst/>
                <a:uLnTx/>
                <a:uFillTx/>
                <a:latin typeface="Calibri" panose="020F0502020204030204"/>
                <a:ea typeface="+mn-ea"/>
                <a:cs typeface="+mn-cs"/>
              </a:rPr>
              <a:t>Հ</a:t>
            </a:r>
            <a:r>
              <a:rPr kumimoji="0" lang="en-US" sz="1400" b="1" i="0" u="none" strike="noStrike" kern="1200" cap="none" spc="0" normalizeH="0" baseline="0" noProof="0" dirty="0" err="1">
                <a:ln>
                  <a:noFill/>
                </a:ln>
                <a:solidFill>
                  <a:prstClr val="black"/>
                </a:solidFill>
                <a:effectLst/>
                <a:uLnTx/>
                <a:uFillTx/>
                <a:latin typeface="Calibri" panose="020F0502020204030204"/>
                <a:ea typeface="+mn-ea"/>
                <a:cs typeface="+mn-cs"/>
              </a:rPr>
              <a:t>ոդվածու</a:t>
            </a: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400" b="1" i="0" u="none" strike="noStrike" kern="1200" cap="none" spc="0" normalizeH="0" baseline="0" noProof="0" dirty="0" err="1">
                <a:ln>
                  <a:noFill/>
                </a:ln>
                <a:solidFill>
                  <a:prstClr val="black"/>
                </a:solidFill>
                <a:effectLst/>
                <a:uLnTx/>
                <a:uFillTx/>
                <a:latin typeface="Calibri" panose="020F0502020204030204"/>
                <a:ea typeface="+mn-ea"/>
                <a:cs typeface="+mn-cs"/>
              </a:rPr>
              <a:t>հրապարակում</a:t>
            </a: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55DEF4AB-8FC8-4FA1-AB5F-62E665009C72}"/>
              </a:ext>
            </a:extLst>
          </p:cNvPr>
          <p:cNvSpPr/>
          <p:nvPr/>
        </p:nvSpPr>
        <p:spPr>
          <a:xfrm>
            <a:off x="8242771" y="2994362"/>
            <a:ext cx="2407886" cy="1056965"/>
          </a:xfrm>
          <a:prstGeom prst="rect">
            <a:avLst/>
          </a:prstGeom>
        </p:spPr>
        <p:txBody>
          <a:bodyPr wrap="square" lIns="0" tIns="0" rIns="0" bIns="0" anchor="b">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Կուտակած</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տվյալների</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հարցումների</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եվ</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նմուշների</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բազա</a:t>
            </a:r>
            <a:endPar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E368E36F-DD9E-42BB-A308-F9E80C0ED863}"/>
              </a:ext>
            </a:extLst>
          </p:cNvPr>
          <p:cNvSpPr/>
          <p:nvPr/>
        </p:nvSpPr>
        <p:spPr>
          <a:xfrm>
            <a:off x="934012" y="3401698"/>
            <a:ext cx="2559778" cy="1350209"/>
          </a:xfrm>
          <a:prstGeom prst="rect">
            <a:avLst/>
          </a:prstGeom>
        </p:spPr>
        <p:txBody>
          <a:bodyPr wrap="square" lIns="0" tIns="0" rIns="0" bIns="0" anchor="b">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Կրթական</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բաղկացուցիչ</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2, 3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րդ</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կրթական</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մակարդակ</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ոչ</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ֆորմալ</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կրթություն</a:t>
            </a:r>
            <a:endPar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Միկորակավորումներ</a:t>
            </a:r>
            <a:endParaRPr kumimoji="0" lang="en-IN" sz="16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43" name="Graphic 24" descr="Users outline">
            <a:extLst>
              <a:ext uri="{FF2B5EF4-FFF2-40B4-BE49-F238E27FC236}">
                <a16:creationId xmlns:a16="http://schemas.microsoft.com/office/drawing/2014/main" id="{9F109933-B656-46E5-A080-793334A00805}"/>
              </a:ext>
            </a:extLst>
          </p:cNvPr>
          <p:cNvGrpSpPr/>
          <p:nvPr/>
        </p:nvGrpSpPr>
        <p:grpSpPr>
          <a:xfrm>
            <a:off x="5463020" y="3529118"/>
            <a:ext cx="1064847" cy="646503"/>
            <a:chOff x="5694438" y="3533089"/>
            <a:chExt cx="800035" cy="485727"/>
          </a:xfrm>
          <a:solidFill>
            <a:schemeClr val="bg1"/>
          </a:solidFill>
        </p:grpSpPr>
        <p:sp>
          <p:nvSpPr>
            <p:cNvPr id="44" name="Freeform: Shape 43">
              <a:extLst>
                <a:ext uri="{FF2B5EF4-FFF2-40B4-BE49-F238E27FC236}">
                  <a16:creationId xmlns:a16="http://schemas.microsoft.com/office/drawing/2014/main" id="{C6B99C08-78FE-4461-BDBB-9732037BD6B3}"/>
                </a:ext>
              </a:extLst>
            </p:cNvPr>
            <p:cNvSpPr/>
            <p:nvPr/>
          </p:nvSpPr>
          <p:spPr>
            <a:xfrm>
              <a:off x="5780087" y="3533089"/>
              <a:ext cx="171450" cy="171450"/>
            </a:xfrm>
            <a:custGeom>
              <a:avLst/>
              <a:gdLst>
                <a:gd name="connsiteX0" fmla="*/ 85725 w 171450"/>
                <a:gd name="connsiteY0" fmla="*/ 171450 h 171450"/>
                <a:gd name="connsiteX1" fmla="*/ 171450 w 171450"/>
                <a:gd name="connsiteY1" fmla="*/ 85725 h 171450"/>
                <a:gd name="connsiteX2" fmla="*/ 85725 w 171450"/>
                <a:gd name="connsiteY2" fmla="*/ 0 h 171450"/>
                <a:gd name="connsiteX3" fmla="*/ 0 w 171450"/>
                <a:gd name="connsiteY3" fmla="*/ 85725 h 171450"/>
                <a:gd name="connsiteX4" fmla="*/ 85725 w 171450"/>
                <a:gd name="connsiteY4" fmla="*/ 171450 h 171450"/>
                <a:gd name="connsiteX5" fmla="*/ 85725 w 171450"/>
                <a:gd name="connsiteY5" fmla="*/ 19002 h 171450"/>
                <a:gd name="connsiteX6" fmla="*/ 152400 w 171450"/>
                <a:gd name="connsiteY6" fmla="*/ 85677 h 171450"/>
                <a:gd name="connsiteX7" fmla="*/ 85725 w 171450"/>
                <a:gd name="connsiteY7" fmla="*/ 152352 h 171450"/>
                <a:gd name="connsiteX8" fmla="*/ 19050 w 171450"/>
                <a:gd name="connsiteY8" fmla="*/ 85677 h 171450"/>
                <a:gd name="connsiteX9" fmla="*/ 85725 w 171450"/>
                <a:gd name="connsiteY9" fmla="*/ 19002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450" h="171450">
                  <a:moveTo>
                    <a:pt x="85725" y="171450"/>
                  </a:moveTo>
                  <a:cubicBezTo>
                    <a:pt x="133070" y="171450"/>
                    <a:pt x="171450" y="133070"/>
                    <a:pt x="171450" y="85725"/>
                  </a:cubicBezTo>
                  <a:cubicBezTo>
                    <a:pt x="171450" y="38380"/>
                    <a:pt x="133070" y="0"/>
                    <a:pt x="85725" y="0"/>
                  </a:cubicBezTo>
                  <a:cubicBezTo>
                    <a:pt x="38380" y="0"/>
                    <a:pt x="0" y="38380"/>
                    <a:pt x="0" y="85725"/>
                  </a:cubicBezTo>
                  <a:cubicBezTo>
                    <a:pt x="0" y="133070"/>
                    <a:pt x="38380" y="171450"/>
                    <a:pt x="85725" y="171450"/>
                  </a:cubicBezTo>
                  <a:close/>
                  <a:moveTo>
                    <a:pt x="85725" y="19002"/>
                  </a:moveTo>
                  <a:cubicBezTo>
                    <a:pt x="122549" y="19002"/>
                    <a:pt x="152400" y="48854"/>
                    <a:pt x="152400" y="85677"/>
                  </a:cubicBezTo>
                  <a:cubicBezTo>
                    <a:pt x="152400" y="122501"/>
                    <a:pt x="122549" y="152352"/>
                    <a:pt x="85725" y="152352"/>
                  </a:cubicBezTo>
                  <a:cubicBezTo>
                    <a:pt x="48901" y="152352"/>
                    <a:pt x="19050" y="122501"/>
                    <a:pt x="19050" y="85677"/>
                  </a:cubicBezTo>
                  <a:cubicBezTo>
                    <a:pt x="19098" y="48874"/>
                    <a:pt x="48921" y="19050"/>
                    <a:pt x="85725" y="19002"/>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89A32590-5115-41E3-8A22-4C86105BC337}"/>
                </a:ext>
              </a:extLst>
            </p:cNvPr>
            <p:cNvSpPr/>
            <p:nvPr/>
          </p:nvSpPr>
          <p:spPr>
            <a:xfrm>
              <a:off x="6237287" y="3533089"/>
              <a:ext cx="171450" cy="171450"/>
            </a:xfrm>
            <a:custGeom>
              <a:avLst/>
              <a:gdLst>
                <a:gd name="connsiteX0" fmla="*/ 85725 w 171450"/>
                <a:gd name="connsiteY0" fmla="*/ 171450 h 171450"/>
                <a:gd name="connsiteX1" fmla="*/ 171450 w 171450"/>
                <a:gd name="connsiteY1" fmla="*/ 85725 h 171450"/>
                <a:gd name="connsiteX2" fmla="*/ 85725 w 171450"/>
                <a:gd name="connsiteY2" fmla="*/ 0 h 171450"/>
                <a:gd name="connsiteX3" fmla="*/ 0 w 171450"/>
                <a:gd name="connsiteY3" fmla="*/ 85725 h 171450"/>
                <a:gd name="connsiteX4" fmla="*/ 85725 w 171450"/>
                <a:gd name="connsiteY4" fmla="*/ 171450 h 171450"/>
                <a:gd name="connsiteX5" fmla="*/ 85725 w 171450"/>
                <a:gd name="connsiteY5" fmla="*/ 19002 h 171450"/>
                <a:gd name="connsiteX6" fmla="*/ 152400 w 171450"/>
                <a:gd name="connsiteY6" fmla="*/ 85677 h 171450"/>
                <a:gd name="connsiteX7" fmla="*/ 85725 w 171450"/>
                <a:gd name="connsiteY7" fmla="*/ 152352 h 171450"/>
                <a:gd name="connsiteX8" fmla="*/ 19050 w 171450"/>
                <a:gd name="connsiteY8" fmla="*/ 85677 h 171450"/>
                <a:gd name="connsiteX9" fmla="*/ 85725 w 171450"/>
                <a:gd name="connsiteY9" fmla="*/ 19002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450" h="171450">
                  <a:moveTo>
                    <a:pt x="85725" y="171450"/>
                  </a:moveTo>
                  <a:cubicBezTo>
                    <a:pt x="133070" y="171450"/>
                    <a:pt x="171450" y="133070"/>
                    <a:pt x="171450" y="85725"/>
                  </a:cubicBezTo>
                  <a:cubicBezTo>
                    <a:pt x="171450" y="38380"/>
                    <a:pt x="133070" y="0"/>
                    <a:pt x="85725" y="0"/>
                  </a:cubicBezTo>
                  <a:cubicBezTo>
                    <a:pt x="38380" y="0"/>
                    <a:pt x="0" y="38380"/>
                    <a:pt x="0" y="85725"/>
                  </a:cubicBezTo>
                  <a:cubicBezTo>
                    <a:pt x="0" y="133070"/>
                    <a:pt x="38380" y="171450"/>
                    <a:pt x="85725" y="171450"/>
                  </a:cubicBezTo>
                  <a:close/>
                  <a:moveTo>
                    <a:pt x="85725" y="19002"/>
                  </a:moveTo>
                  <a:cubicBezTo>
                    <a:pt x="122549" y="19002"/>
                    <a:pt x="152400" y="48854"/>
                    <a:pt x="152400" y="85677"/>
                  </a:cubicBezTo>
                  <a:cubicBezTo>
                    <a:pt x="152400" y="122501"/>
                    <a:pt x="122549" y="152352"/>
                    <a:pt x="85725" y="152352"/>
                  </a:cubicBezTo>
                  <a:cubicBezTo>
                    <a:pt x="48901" y="152352"/>
                    <a:pt x="19050" y="122501"/>
                    <a:pt x="19050" y="85677"/>
                  </a:cubicBezTo>
                  <a:cubicBezTo>
                    <a:pt x="19098" y="48874"/>
                    <a:pt x="48921" y="19050"/>
                    <a:pt x="85725" y="19002"/>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 name="Freeform: Shape 45">
              <a:extLst>
                <a:ext uri="{FF2B5EF4-FFF2-40B4-BE49-F238E27FC236}">
                  <a16:creationId xmlns:a16="http://schemas.microsoft.com/office/drawing/2014/main" id="{B3448396-524C-494B-B8BD-249772B8D804}"/>
                </a:ext>
              </a:extLst>
            </p:cNvPr>
            <p:cNvSpPr/>
            <p:nvPr/>
          </p:nvSpPr>
          <p:spPr>
            <a:xfrm>
              <a:off x="6205387" y="3725351"/>
              <a:ext cx="289085" cy="161925"/>
            </a:xfrm>
            <a:custGeom>
              <a:avLst/>
              <a:gdLst>
                <a:gd name="connsiteX0" fmla="*/ 269072 w 289085"/>
                <a:gd name="connsiteY0" fmla="*/ 50473 h 161925"/>
                <a:gd name="connsiteX1" fmla="*/ 186709 w 289085"/>
                <a:gd name="connsiteY1" fmla="*/ 11125 h 161925"/>
                <a:gd name="connsiteX2" fmla="*/ 117624 w 289085"/>
                <a:gd name="connsiteY2" fmla="*/ 0 h 161925"/>
                <a:gd name="connsiteX3" fmla="*/ 48749 w 289085"/>
                <a:gd name="connsiteY3" fmla="*/ 11078 h 161925"/>
                <a:gd name="connsiteX4" fmla="*/ 3124 w 289085"/>
                <a:gd name="connsiteY4" fmla="*/ 28461 h 161925"/>
                <a:gd name="connsiteX5" fmla="*/ 0 w 289085"/>
                <a:gd name="connsiteY5" fmla="*/ 51702 h 161925"/>
                <a:gd name="connsiteX6" fmla="*/ 54083 w 289085"/>
                <a:gd name="connsiteY6" fmla="*/ 29356 h 161925"/>
                <a:gd name="connsiteX7" fmla="*/ 117624 w 289085"/>
                <a:gd name="connsiteY7" fmla="*/ 19050 h 161925"/>
                <a:gd name="connsiteX8" fmla="*/ 181861 w 289085"/>
                <a:gd name="connsiteY8" fmla="*/ 29528 h 161925"/>
                <a:gd name="connsiteX9" fmla="*/ 257223 w 289085"/>
                <a:gd name="connsiteY9" fmla="*/ 65389 h 161925"/>
                <a:gd name="connsiteX10" fmla="*/ 258042 w 289085"/>
                <a:gd name="connsiteY10" fmla="*/ 65999 h 161925"/>
                <a:gd name="connsiteX11" fmla="*/ 270024 w 289085"/>
                <a:gd name="connsiteY11" fmla="*/ 90488 h 161925"/>
                <a:gd name="connsiteX12" fmla="*/ 270024 w 289085"/>
                <a:gd name="connsiteY12" fmla="*/ 161925 h 161925"/>
                <a:gd name="connsiteX13" fmla="*/ 289074 w 289085"/>
                <a:gd name="connsiteY13" fmla="*/ 161925 h 161925"/>
                <a:gd name="connsiteX14" fmla="*/ 289074 w 289085"/>
                <a:gd name="connsiteY14" fmla="*/ 90488 h 161925"/>
                <a:gd name="connsiteX15" fmla="*/ 269072 w 289085"/>
                <a:gd name="connsiteY15" fmla="*/ 50473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9085" h="161925">
                  <a:moveTo>
                    <a:pt x="269072" y="50473"/>
                  </a:moveTo>
                  <a:cubicBezTo>
                    <a:pt x="244794" y="31541"/>
                    <a:pt x="216691" y="18115"/>
                    <a:pt x="186709" y="11125"/>
                  </a:cubicBezTo>
                  <a:cubicBezTo>
                    <a:pt x="164264" y="4422"/>
                    <a:pt x="141039" y="682"/>
                    <a:pt x="117624" y="0"/>
                  </a:cubicBezTo>
                  <a:cubicBezTo>
                    <a:pt x="94224" y="24"/>
                    <a:pt x="70976" y="3763"/>
                    <a:pt x="48749" y="11078"/>
                  </a:cubicBezTo>
                  <a:cubicBezTo>
                    <a:pt x="32945" y="15169"/>
                    <a:pt x="17644" y="20999"/>
                    <a:pt x="3124" y="28461"/>
                  </a:cubicBezTo>
                  <a:cubicBezTo>
                    <a:pt x="2891" y="36295"/>
                    <a:pt x="1844" y="44084"/>
                    <a:pt x="0" y="51702"/>
                  </a:cubicBezTo>
                  <a:cubicBezTo>
                    <a:pt x="16938" y="41851"/>
                    <a:pt x="35131" y="34335"/>
                    <a:pt x="54083" y="29356"/>
                  </a:cubicBezTo>
                  <a:cubicBezTo>
                    <a:pt x="74593" y="22617"/>
                    <a:pt x="96035" y="19140"/>
                    <a:pt x="117624" y="19050"/>
                  </a:cubicBezTo>
                  <a:cubicBezTo>
                    <a:pt x="139399" y="19752"/>
                    <a:pt x="160992" y="23273"/>
                    <a:pt x="181861" y="29528"/>
                  </a:cubicBezTo>
                  <a:cubicBezTo>
                    <a:pt x="209299" y="35836"/>
                    <a:pt x="235021" y="48077"/>
                    <a:pt x="257223" y="65389"/>
                  </a:cubicBezTo>
                  <a:lnTo>
                    <a:pt x="258042" y="65999"/>
                  </a:lnTo>
                  <a:cubicBezTo>
                    <a:pt x="265876" y="71647"/>
                    <a:pt x="270372" y="80836"/>
                    <a:pt x="270024" y="90488"/>
                  </a:cubicBezTo>
                  <a:lnTo>
                    <a:pt x="270024" y="161925"/>
                  </a:lnTo>
                  <a:lnTo>
                    <a:pt x="289074" y="161925"/>
                  </a:lnTo>
                  <a:lnTo>
                    <a:pt x="289074" y="90488"/>
                  </a:lnTo>
                  <a:cubicBezTo>
                    <a:pt x="289422" y="74665"/>
                    <a:pt x="281936" y="59690"/>
                    <a:pt x="269072" y="50473"/>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 name="Freeform: Shape 46">
              <a:extLst>
                <a:ext uri="{FF2B5EF4-FFF2-40B4-BE49-F238E27FC236}">
                  <a16:creationId xmlns:a16="http://schemas.microsoft.com/office/drawing/2014/main" id="{4059B338-04AB-4982-9988-98E49DDF3D4F}"/>
                </a:ext>
              </a:extLst>
            </p:cNvPr>
            <p:cNvSpPr/>
            <p:nvPr/>
          </p:nvSpPr>
          <p:spPr>
            <a:xfrm>
              <a:off x="5694438" y="3725351"/>
              <a:ext cx="288597" cy="161925"/>
            </a:xfrm>
            <a:custGeom>
              <a:avLst/>
              <a:gdLst>
                <a:gd name="connsiteX0" fmla="*/ 288598 w 288597"/>
                <a:gd name="connsiteY0" fmla="*/ 50225 h 161925"/>
                <a:gd name="connsiteX1" fmla="*/ 285740 w 288597"/>
                <a:gd name="connsiteY1" fmla="*/ 27289 h 161925"/>
                <a:gd name="connsiteX2" fmla="*/ 240440 w 288597"/>
                <a:gd name="connsiteY2" fmla="*/ 11097 h 161925"/>
                <a:gd name="connsiteX3" fmla="*/ 171374 w 288597"/>
                <a:gd name="connsiteY3" fmla="*/ 0 h 161925"/>
                <a:gd name="connsiteX4" fmla="*/ 102499 w 288597"/>
                <a:gd name="connsiteY4" fmla="*/ 11078 h 161925"/>
                <a:gd name="connsiteX5" fmla="*/ 19564 w 288597"/>
                <a:gd name="connsiteY5" fmla="*/ 50787 h 161925"/>
                <a:gd name="connsiteX6" fmla="*/ 0 w 288597"/>
                <a:gd name="connsiteY6" fmla="*/ 90488 h 161925"/>
                <a:gd name="connsiteX7" fmla="*/ 0 w 288597"/>
                <a:gd name="connsiteY7" fmla="*/ 161925 h 161925"/>
                <a:gd name="connsiteX8" fmla="*/ 19050 w 288597"/>
                <a:gd name="connsiteY8" fmla="*/ 161925 h 161925"/>
                <a:gd name="connsiteX9" fmla="*/ 19050 w 288597"/>
                <a:gd name="connsiteY9" fmla="*/ 90488 h 161925"/>
                <a:gd name="connsiteX10" fmla="*/ 31128 w 288597"/>
                <a:gd name="connsiteY10" fmla="*/ 65932 h 161925"/>
                <a:gd name="connsiteX11" fmla="*/ 107871 w 288597"/>
                <a:gd name="connsiteY11" fmla="*/ 29356 h 161925"/>
                <a:gd name="connsiteX12" fmla="*/ 171374 w 288597"/>
                <a:gd name="connsiteY12" fmla="*/ 19050 h 161925"/>
                <a:gd name="connsiteX13" fmla="*/ 235610 w 288597"/>
                <a:gd name="connsiteY13" fmla="*/ 29528 h 161925"/>
                <a:gd name="connsiteX14" fmla="*/ 288598 w 288597"/>
                <a:gd name="connsiteY14" fmla="*/ 50225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8597" h="161925">
                  <a:moveTo>
                    <a:pt x="288598" y="50225"/>
                  </a:moveTo>
                  <a:cubicBezTo>
                    <a:pt x="286864" y="42698"/>
                    <a:pt x="285906" y="35012"/>
                    <a:pt x="285740" y="27289"/>
                  </a:cubicBezTo>
                  <a:cubicBezTo>
                    <a:pt x="271205" y="20426"/>
                    <a:pt x="256032" y="15003"/>
                    <a:pt x="240440" y="11097"/>
                  </a:cubicBezTo>
                  <a:cubicBezTo>
                    <a:pt x="218000" y="4405"/>
                    <a:pt x="194781" y="674"/>
                    <a:pt x="171374" y="0"/>
                  </a:cubicBezTo>
                  <a:cubicBezTo>
                    <a:pt x="147974" y="24"/>
                    <a:pt x="124726" y="3763"/>
                    <a:pt x="102499" y="11078"/>
                  </a:cubicBezTo>
                  <a:cubicBezTo>
                    <a:pt x="72686" y="19206"/>
                    <a:pt x="44588" y="32659"/>
                    <a:pt x="19564" y="50787"/>
                  </a:cubicBezTo>
                  <a:cubicBezTo>
                    <a:pt x="7241" y="60272"/>
                    <a:pt x="15" y="74937"/>
                    <a:pt x="0" y="90488"/>
                  </a:cubicBezTo>
                  <a:lnTo>
                    <a:pt x="0" y="161925"/>
                  </a:lnTo>
                  <a:lnTo>
                    <a:pt x="19050" y="161925"/>
                  </a:lnTo>
                  <a:lnTo>
                    <a:pt x="19050" y="90488"/>
                  </a:lnTo>
                  <a:cubicBezTo>
                    <a:pt x="19068" y="80877"/>
                    <a:pt x="23526" y="71813"/>
                    <a:pt x="31128" y="65932"/>
                  </a:cubicBezTo>
                  <a:cubicBezTo>
                    <a:pt x="54306" y="49233"/>
                    <a:pt x="80301" y="36843"/>
                    <a:pt x="107871" y="29356"/>
                  </a:cubicBezTo>
                  <a:cubicBezTo>
                    <a:pt x="128369" y="22621"/>
                    <a:pt x="149798" y="19143"/>
                    <a:pt x="171374" y="19050"/>
                  </a:cubicBezTo>
                  <a:cubicBezTo>
                    <a:pt x="193149" y="19752"/>
                    <a:pt x="214741" y="23274"/>
                    <a:pt x="235610" y="29528"/>
                  </a:cubicBezTo>
                  <a:cubicBezTo>
                    <a:pt x="254108" y="34061"/>
                    <a:pt x="271924" y="41021"/>
                    <a:pt x="288598" y="5022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 name="Freeform: Shape 47">
              <a:extLst>
                <a:ext uri="{FF2B5EF4-FFF2-40B4-BE49-F238E27FC236}">
                  <a16:creationId xmlns:a16="http://schemas.microsoft.com/office/drawing/2014/main" id="{2D801219-B049-40C7-81A5-15327B337E7E}"/>
                </a:ext>
              </a:extLst>
            </p:cNvPr>
            <p:cNvSpPr/>
            <p:nvPr/>
          </p:nvSpPr>
          <p:spPr>
            <a:xfrm>
              <a:off x="5922962" y="3856892"/>
              <a:ext cx="342911" cy="161925"/>
            </a:xfrm>
            <a:custGeom>
              <a:avLst/>
              <a:gdLst>
                <a:gd name="connsiteX0" fmla="*/ 322898 w 342911"/>
                <a:gd name="connsiteY0" fmla="*/ 50482 h 161925"/>
                <a:gd name="connsiteX1" fmla="*/ 240535 w 342911"/>
                <a:gd name="connsiteY1" fmla="*/ 11135 h 161925"/>
                <a:gd name="connsiteX2" fmla="*/ 171450 w 342911"/>
                <a:gd name="connsiteY2" fmla="*/ 0 h 161925"/>
                <a:gd name="connsiteX3" fmla="*/ 102594 w 342911"/>
                <a:gd name="connsiteY3" fmla="*/ 11078 h 161925"/>
                <a:gd name="connsiteX4" fmla="*/ 19660 w 342911"/>
                <a:gd name="connsiteY4" fmla="*/ 50787 h 161925"/>
                <a:gd name="connsiteX5" fmla="*/ 0 w 342911"/>
                <a:gd name="connsiteY5" fmla="*/ 90488 h 161925"/>
                <a:gd name="connsiteX6" fmla="*/ 0 w 342911"/>
                <a:gd name="connsiteY6" fmla="*/ 161925 h 161925"/>
                <a:gd name="connsiteX7" fmla="*/ 19050 w 342911"/>
                <a:gd name="connsiteY7" fmla="*/ 161925 h 161925"/>
                <a:gd name="connsiteX8" fmla="*/ 19050 w 342911"/>
                <a:gd name="connsiteY8" fmla="*/ 90488 h 161925"/>
                <a:gd name="connsiteX9" fmla="*/ 31137 w 342911"/>
                <a:gd name="connsiteY9" fmla="*/ 65932 h 161925"/>
                <a:gd name="connsiteX10" fmla="*/ 107871 w 342911"/>
                <a:gd name="connsiteY10" fmla="*/ 29356 h 161925"/>
                <a:gd name="connsiteX11" fmla="*/ 171450 w 342911"/>
                <a:gd name="connsiteY11" fmla="*/ 19050 h 161925"/>
                <a:gd name="connsiteX12" fmla="*/ 235696 w 342911"/>
                <a:gd name="connsiteY12" fmla="*/ 29527 h 161925"/>
                <a:gd name="connsiteX13" fmla="*/ 311048 w 342911"/>
                <a:gd name="connsiteY13" fmla="*/ 65380 h 161925"/>
                <a:gd name="connsiteX14" fmla="*/ 311868 w 342911"/>
                <a:gd name="connsiteY14" fmla="*/ 65989 h 161925"/>
                <a:gd name="connsiteX15" fmla="*/ 323850 w 342911"/>
                <a:gd name="connsiteY15" fmla="*/ 90488 h 161925"/>
                <a:gd name="connsiteX16" fmla="*/ 323850 w 342911"/>
                <a:gd name="connsiteY16" fmla="*/ 161925 h 161925"/>
                <a:gd name="connsiteX17" fmla="*/ 342900 w 342911"/>
                <a:gd name="connsiteY17" fmla="*/ 161925 h 161925"/>
                <a:gd name="connsiteX18" fmla="*/ 342900 w 342911"/>
                <a:gd name="connsiteY18" fmla="*/ 90488 h 161925"/>
                <a:gd name="connsiteX19" fmla="*/ 322898 w 342911"/>
                <a:gd name="connsiteY19" fmla="*/ 50482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2911" h="161925">
                  <a:moveTo>
                    <a:pt x="322898" y="50482"/>
                  </a:moveTo>
                  <a:cubicBezTo>
                    <a:pt x="298622" y="31548"/>
                    <a:pt x="270518" y="18121"/>
                    <a:pt x="240535" y="11135"/>
                  </a:cubicBezTo>
                  <a:cubicBezTo>
                    <a:pt x="218089" y="4433"/>
                    <a:pt x="194864" y="691"/>
                    <a:pt x="171450" y="0"/>
                  </a:cubicBezTo>
                  <a:cubicBezTo>
                    <a:pt x="148057" y="23"/>
                    <a:pt x="124815" y="3762"/>
                    <a:pt x="102594" y="11078"/>
                  </a:cubicBezTo>
                  <a:cubicBezTo>
                    <a:pt x="72779" y="19201"/>
                    <a:pt x="44681" y="32654"/>
                    <a:pt x="19660" y="50787"/>
                  </a:cubicBezTo>
                  <a:cubicBezTo>
                    <a:pt x="7297" y="60250"/>
                    <a:pt x="33" y="74919"/>
                    <a:pt x="0" y="90488"/>
                  </a:cubicBezTo>
                  <a:lnTo>
                    <a:pt x="0" y="161925"/>
                  </a:lnTo>
                  <a:lnTo>
                    <a:pt x="19050" y="161925"/>
                  </a:lnTo>
                  <a:lnTo>
                    <a:pt x="19050" y="90488"/>
                  </a:lnTo>
                  <a:cubicBezTo>
                    <a:pt x="19067" y="80874"/>
                    <a:pt x="23530" y="71809"/>
                    <a:pt x="31137" y="65932"/>
                  </a:cubicBezTo>
                  <a:cubicBezTo>
                    <a:pt x="54310" y="49229"/>
                    <a:pt x="80303" y="36839"/>
                    <a:pt x="107871" y="29356"/>
                  </a:cubicBezTo>
                  <a:cubicBezTo>
                    <a:pt x="128393" y="22613"/>
                    <a:pt x="149848" y="19136"/>
                    <a:pt x="171450" y="19050"/>
                  </a:cubicBezTo>
                  <a:cubicBezTo>
                    <a:pt x="193229" y="19748"/>
                    <a:pt x="214824" y="23270"/>
                    <a:pt x="235696" y="29527"/>
                  </a:cubicBezTo>
                  <a:cubicBezTo>
                    <a:pt x="263132" y="35827"/>
                    <a:pt x="288853" y="48065"/>
                    <a:pt x="311048" y="65380"/>
                  </a:cubicBezTo>
                  <a:lnTo>
                    <a:pt x="311868" y="65989"/>
                  </a:lnTo>
                  <a:cubicBezTo>
                    <a:pt x="319704" y="71641"/>
                    <a:pt x="324199" y="80833"/>
                    <a:pt x="323850" y="90488"/>
                  </a:cubicBezTo>
                  <a:lnTo>
                    <a:pt x="323850" y="161925"/>
                  </a:lnTo>
                  <a:lnTo>
                    <a:pt x="342900" y="161925"/>
                  </a:lnTo>
                  <a:lnTo>
                    <a:pt x="342900" y="90488"/>
                  </a:lnTo>
                  <a:cubicBezTo>
                    <a:pt x="343245" y="74668"/>
                    <a:pt x="335760" y="59698"/>
                    <a:pt x="322898" y="50482"/>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 name="Freeform: Shape 48">
              <a:extLst>
                <a:ext uri="{FF2B5EF4-FFF2-40B4-BE49-F238E27FC236}">
                  <a16:creationId xmlns:a16="http://schemas.microsoft.com/office/drawing/2014/main" id="{58168FE8-084D-4A16-87BA-0EC39FC9B726}"/>
                </a:ext>
              </a:extLst>
            </p:cNvPr>
            <p:cNvSpPr/>
            <p:nvPr/>
          </p:nvSpPr>
          <p:spPr>
            <a:xfrm>
              <a:off x="6008687" y="3664629"/>
              <a:ext cx="171450" cy="171450"/>
            </a:xfrm>
            <a:custGeom>
              <a:avLst/>
              <a:gdLst>
                <a:gd name="connsiteX0" fmla="*/ 85725 w 171450"/>
                <a:gd name="connsiteY0" fmla="*/ 171450 h 171450"/>
                <a:gd name="connsiteX1" fmla="*/ 171450 w 171450"/>
                <a:gd name="connsiteY1" fmla="*/ 85725 h 171450"/>
                <a:gd name="connsiteX2" fmla="*/ 85725 w 171450"/>
                <a:gd name="connsiteY2" fmla="*/ 0 h 171450"/>
                <a:gd name="connsiteX3" fmla="*/ 0 w 171450"/>
                <a:gd name="connsiteY3" fmla="*/ 85725 h 171450"/>
                <a:gd name="connsiteX4" fmla="*/ 85725 w 171450"/>
                <a:gd name="connsiteY4" fmla="*/ 171450 h 171450"/>
                <a:gd name="connsiteX5" fmla="*/ 85725 w 171450"/>
                <a:gd name="connsiteY5" fmla="*/ 19050 h 171450"/>
                <a:gd name="connsiteX6" fmla="*/ 152400 w 171450"/>
                <a:gd name="connsiteY6" fmla="*/ 85725 h 171450"/>
                <a:gd name="connsiteX7" fmla="*/ 85725 w 171450"/>
                <a:gd name="connsiteY7" fmla="*/ 152400 h 171450"/>
                <a:gd name="connsiteX8" fmla="*/ 19050 w 171450"/>
                <a:gd name="connsiteY8" fmla="*/ 85725 h 171450"/>
                <a:gd name="connsiteX9" fmla="*/ 85725 w 171450"/>
                <a:gd name="connsiteY9" fmla="*/ 19002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450" h="171450">
                  <a:moveTo>
                    <a:pt x="85725" y="171450"/>
                  </a:moveTo>
                  <a:cubicBezTo>
                    <a:pt x="133070" y="171450"/>
                    <a:pt x="171450" y="133070"/>
                    <a:pt x="171450" y="85725"/>
                  </a:cubicBezTo>
                  <a:cubicBezTo>
                    <a:pt x="171450" y="38380"/>
                    <a:pt x="133070" y="0"/>
                    <a:pt x="85725" y="0"/>
                  </a:cubicBezTo>
                  <a:cubicBezTo>
                    <a:pt x="38380" y="0"/>
                    <a:pt x="0" y="38380"/>
                    <a:pt x="0" y="85725"/>
                  </a:cubicBezTo>
                  <a:cubicBezTo>
                    <a:pt x="0" y="133070"/>
                    <a:pt x="38380" y="171450"/>
                    <a:pt x="85725" y="171450"/>
                  </a:cubicBezTo>
                  <a:close/>
                  <a:moveTo>
                    <a:pt x="85725" y="19050"/>
                  </a:moveTo>
                  <a:cubicBezTo>
                    <a:pt x="122549" y="19050"/>
                    <a:pt x="152400" y="48901"/>
                    <a:pt x="152400" y="85725"/>
                  </a:cubicBezTo>
                  <a:cubicBezTo>
                    <a:pt x="152400" y="122549"/>
                    <a:pt x="122549" y="152400"/>
                    <a:pt x="85725" y="152400"/>
                  </a:cubicBezTo>
                  <a:cubicBezTo>
                    <a:pt x="48901" y="152400"/>
                    <a:pt x="19050" y="122549"/>
                    <a:pt x="19050" y="85725"/>
                  </a:cubicBezTo>
                  <a:cubicBezTo>
                    <a:pt x="19077" y="48904"/>
                    <a:pt x="48904" y="19055"/>
                    <a:pt x="85725" y="19002"/>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50" name="Oval 49">
            <a:extLst>
              <a:ext uri="{FF2B5EF4-FFF2-40B4-BE49-F238E27FC236}">
                <a16:creationId xmlns:a16="http://schemas.microsoft.com/office/drawing/2014/main" id="{CAA9DCD8-9AAF-4FC3-9E43-B0DB391B83BF}"/>
              </a:ext>
            </a:extLst>
          </p:cNvPr>
          <p:cNvSpPr>
            <a:spLocks noChangeAspect="1"/>
          </p:cNvSpPr>
          <p:nvPr/>
        </p:nvSpPr>
        <p:spPr>
          <a:xfrm>
            <a:off x="5444756" y="3306482"/>
            <a:ext cx="1048457" cy="1048456"/>
          </a:xfrm>
          <a:prstGeom prst="ellipse">
            <a:avLst/>
          </a:prstGeom>
          <a:solidFill>
            <a:srgbClr val="F190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Graphic 2" descr="Bullseye with solid fill">
            <a:extLst>
              <a:ext uri="{FF2B5EF4-FFF2-40B4-BE49-F238E27FC236}">
                <a16:creationId xmlns:a16="http://schemas.microsoft.com/office/drawing/2014/main" id="{9D03EEFA-17AA-4D2B-A8C5-8AD3054BB1C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322709" y="2207229"/>
            <a:ext cx="914400" cy="914400"/>
          </a:xfrm>
          <a:prstGeom prst="rect">
            <a:avLst/>
          </a:prstGeom>
        </p:spPr>
      </p:pic>
      <p:pic>
        <p:nvPicPr>
          <p:cNvPr id="58" name="Graphic 57" descr="Bullseye with solid fill">
            <a:extLst>
              <a:ext uri="{FF2B5EF4-FFF2-40B4-BE49-F238E27FC236}">
                <a16:creationId xmlns:a16="http://schemas.microsoft.com/office/drawing/2014/main" id="{22F814A0-FC1C-480E-B95C-3854169C8E3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96758" y="3874617"/>
            <a:ext cx="914400" cy="914400"/>
          </a:xfrm>
          <a:prstGeom prst="rect">
            <a:avLst/>
          </a:prstGeom>
        </p:spPr>
      </p:pic>
      <p:pic>
        <p:nvPicPr>
          <p:cNvPr id="60" name="Graphic 59" descr="Bullseye with solid fill">
            <a:extLst>
              <a:ext uri="{FF2B5EF4-FFF2-40B4-BE49-F238E27FC236}">
                <a16:creationId xmlns:a16="http://schemas.microsoft.com/office/drawing/2014/main" id="{ABA994AC-9B69-4120-BE64-F11C4F6C7CF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83891" y="5166379"/>
            <a:ext cx="914400" cy="914400"/>
          </a:xfrm>
          <a:prstGeom prst="rect">
            <a:avLst/>
          </a:prstGeom>
        </p:spPr>
      </p:pic>
      <p:pic>
        <p:nvPicPr>
          <p:cNvPr id="62" name="Graphic 61" descr="Bullseye with solid fill">
            <a:extLst>
              <a:ext uri="{FF2B5EF4-FFF2-40B4-BE49-F238E27FC236}">
                <a16:creationId xmlns:a16="http://schemas.microsoft.com/office/drawing/2014/main" id="{EB34EB68-427F-4D64-979D-5E79B82DB7D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554792" y="4229032"/>
            <a:ext cx="914400" cy="914400"/>
          </a:xfrm>
          <a:prstGeom prst="rect">
            <a:avLst/>
          </a:prstGeom>
        </p:spPr>
      </p:pic>
      <p:pic>
        <p:nvPicPr>
          <p:cNvPr id="63" name="Graphic 62" descr="Bullseye with solid fill">
            <a:extLst>
              <a:ext uri="{FF2B5EF4-FFF2-40B4-BE49-F238E27FC236}">
                <a16:creationId xmlns:a16="http://schemas.microsoft.com/office/drawing/2014/main" id="{539C3F5B-4E31-469E-990A-544944C912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741419" y="2327882"/>
            <a:ext cx="914400" cy="914400"/>
          </a:xfrm>
          <a:prstGeom prst="rect">
            <a:avLst/>
          </a:prstGeom>
        </p:spPr>
      </p:pic>
      <p:pic>
        <p:nvPicPr>
          <p:cNvPr id="64" name="Graphic 63" descr="Bullseye with solid fill">
            <a:extLst>
              <a:ext uri="{FF2B5EF4-FFF2-40B4-BE49-F238E27FC236}">
                <a16:creationId xmlns:a16="http://schemas.microsoft.com/office/drawing/2014/main" id="{DD3707C0-D5CA-46DA-BBE5-1AD8EA364B5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058217" y="5431404"/>
            <a:ext cx="914400" cy="914400"/>
          </a:xfrm>
          <a:prstGeom prst="rect">
            <a:avLst/>
          </a:prstGeom>
        </p:spPr>
      </p:pic>
      <p:pic>
        <p:nvPicPr>
          <p:cNvPr id="52" name="Picture 51">
            <a:extLst>
              <a:ext uri="{FF2B5EF4-FFF2-40B4-BE49-F238E27FC236}">
                <a16:creationId xmlns:a16="http://schemas.microsoft.com/office/drawing/2014/main" id="{0F94D2BA-99D1-4C72-8E20-B24E713F9F1B}"/>
              </a:ext>
            </a:extLst>
          </p:cNvPr>
          <p:cNvPicPr>
            <a:picLocks noChangeAspect="1"/>
          </p:cNvPicPr>
          <p:nvPr/>
        </p:nvPicPr>
        <p:blipFill rotWithShape="1">
          <a:blip r:embed="rId5">
            <a:extLst>
              <a:ext uri="{28A0092B-C50C-407E-A947-70E740481C1C}">
                <a14:useLocalDpi xmlns:a14="http://schemas.microsoft.com/office/drawing/2010/main" val="0"/>
              </a:ext>
            </a:extLst>
          </a:blip>
          <a:srcRect t="6899" b="7386"/>
          <a:stretch/>
        </p:blipFill>
        <p:spPr>
          <a:xfrm>
            <a:off x="11214100" y="43904"/>
            <a:ext cx="977900" cy="722537"/>
          </a:xfrm>
          <a:prstGeom prst="rect">
            <a:avLst/>
          </a:prstGeom>
        </p:spPr>
      </p:pic>
      <p:sp>
        <p:nvSpPr>
          <p:cNvPr id="55" name="Freeform: Shape 54">
            <a:extLst>
              <a:ext uri="{FF2B5EF4-FFF2-40B4-BE49-F238E27FC236}">
                <a16:creationId xmlns:a16="http://schemas.microsoft.com/office/drawing/2014/main" id="{22ECE40D-73D5-4A63-919A-EBD5B0E37E20}"/>
              </a:ext>
            </a:extLst>
          </p:cNvPr>
          <p:cNvSpPr/>
          <p:nvPr/>
        </p:nvSpPr>
        <p:spPr>
          <a:xfrm rot="337505" flipH="1">
            <a:off x="4776737" y="1019873"/>
            <a:ext cx="1098606" cy="1268532"/>
          </a:xfrm>
          <a:custGeom>
            <a:avLst/>
            <a:gdLst>
              <a:gd name="connsiteX0" fmla="*/ 936022 w 1872043"/>
              <a:gd name="connsiteY0" fmla="*/ 2161604 h 2161603"/>
              <a:gd name="connsiteX1" fmla="*/ 0 w 1872043"/>
              <a:gd name="connsiteY1" fmla="*/ 1621250 h 2161603"/>
              <a:gd name="connsiteX2" fmla="*/ 0 w 1872043"/>
              <a:gd name="connsiteY2" fmla="*/ 540449 h 2161603"/>
              <a:gd name="connsiteX3" fmla="*/ 936022 w 1872043"/>
              <a:gd name="connsiteY3" fmla="*/ 0 h 2161603"/>
              <a:gd name="connsiteX4" fmla="*/ 1872043 w 1872043"/>
              <a:gd name="connsiteY4" fmla="*/ 540449 h 2161603"/>
              <a:gd name="connsiteX5" fmla="*/ 1872043 w 1872043"/>
              <a:gd name="connsiteY5" fmla="*/ 1621250 h 2161603"/>
              <a:gd name="connsiteX6" fmla="*/ 936022 w 1872043"/>
              <a:gd name="connsiteY6" fmla="*/ 2161604 h 2161603"/>
              <a:gd name="connsiteX7" fmla="*/ 285750 w 1872043"/>
              <a:gd name="connsiteY7" fmla="*/ 1456277 h 2161603"/>
              <a:gd name="connsiteX8" fmla="*/ 936022 w 1872043"/>
              <a:gd name="connsiteY8" fmla="*/ 1831753 h 2161603"/>
              <a:gd name="connsiteX9" fmla="*/ 1586293 w 1872043"/>
              <a:gd name="connsiteY9" fmla="*/ 1456277 h 2161603"/>
              <a:gd name="connsiteX10" fmla="*/ 1586293 w 1872043"/>
              <a:gd name="connsiteY10" fmla="*/ 705422 h 2161603"/>
              <a:gd name="connsiteX11" fmla="*/ 936022 w 1872043"/>
              <a:gd name="connsiteY11" fmla="*/ 329946 h 2161603"/>
              <a:gd name="connsiteX12" fmla="*/ 285750 w 1872043"/>
              <a:gd name="connsiteY12" fmla="*/ 705422 h 2161603"/>
              <a:gd name="connsiteX13" fmla="*/ 285750 w 1872043"/>
              <a:gd name="connsiteY13" fmla="*/ 1456277 h 2161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2043" h="2161603">
                <a:moveTo>
                  <a:pt x="936022" y="2161604"/>
                </a:moveTo>
                <a:lnTo>
                  <a:pt x="0" y="1621250"/>
                </a:lnTo>
                <a:lnTo>
                  <a:pt x="0" y="540449"/>
                </a:lnTo>
                <a:lnTo>
                  <a:pt x="936022" y="0"/>
                </a:lnTo>
                <a:lnTo>
                  <a:pt x="1872043" y="540449"/>
                </a:lnTo>
                <a:lnTo>
                  <a:pt x="1872043" y="1621250"/>
                </a:lnTo>
                <a:lnTo>
                  <a:pt x="936022" y="2161604"/>
                </a:lnTo>
                <a:close/>
                <a:moveTo>
                  <a:pt x="285750" y="1456277"/>
                </a:moveTo>
                <a:lnTo>
                  <a:pt x="936022" y="1831753"/>
                </a:lnTo>
                <a:lnTo>
                  <a:pt x="1586293" y="1456277"/>
                </a:lnTo>
                <a:lnTo>
                  <a:pt x="1586293" y="705422"/>
                </a:lnTo>
                <a:lnTo>
                  <a:pt x="936022" y="329946"/>
                </a:lnTo>
                <a:lnTo>
                  <a:pt x="285750" y="705422"/>
                </a:lnTo>
                <a:lnTo>
                  <a:pt x="285750" y="1456277"/>
                </a:lnTo>
                <a:close/>
              </a:path>
            </a:pathLst>
          </a:custGeom>
          <a:solidFill>
            <a:srgbClr val="FF0000"/>
          </a:solidFill>
          <a:ln w="9525" cap="flat">
            <a:solidFill>
              <a:srgbClr val="FF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FF0000"/>
              </a:solidFill>
              <a:effectLst/>
              <a:uLnTx/>
              <a:uFillTx/>
              <a:latin typeface="Calibri" panose="020F0502020204030204"/>
              <a:ea typeface="+mn-ea"/>
              <a:cs typeface="+mn-cs"/>
            </a:endParaRPr>
          </a:p>
        </p:txBody>
      </p:sp>
      <p:pic>
        <p:nvPicPr>
          <p:cNvPr id="56" name="Graphic 55" descr="Bullseye with solid fill">
            <a:extLst>
              <a:ext uri="{FF2B5EF4-FFF2-40B4-BE49-F238E27FC236}">
                <a16:creationId xmlns:a16="http://schemas.microsoft.com/office/drawing/2014/main" id="{A92078D1-5BA9-4524-AF47-0A45C36AE3B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875525" y="1201964"/>
            <a:ext cx="914400" cy="914400"/>
          </a:xfrm>
          <a:prstGeom prst="rect">
            <a:avLst/>
          </a:prstGeom>
        </p:spPr>
      </p:pic>
      <p:sp>
        <p:nvSpPr>
          <p:cNvPr id="57" name="Freeform: Shape 56">
            <a:extLst>
              <a:ext uri="{FF2B5EF4-FFF2-40B4-BE49-F238E27FC236}">
                <a16:creationId xmlns:a16="http://schemas.microsoft.com/office/drawing/2014/main" id="{DD163DC1-5F09-46B1-AFC2-DF9A2E0F39FC}"/>
              </a:ext>
            </a:extLst>
          </p:cNvPr>
          <p:cNvSpPr/>
          <p:nvPr/>
        </p:nvSpPr>
        <p:spPr>
          <a:xfrm rot="337505" flipH="1">
            <a:off x="6309521" y="970942"/>
            <a:ext cx="1098606" cy="1268532"/>
          </a:xfrm>
          <a:custGeom>
            <a:avLst/>
            <a:gdLst>
              <a:gd name="connsiteX0" fmla="*/ 936022 w 1872043"/>
              <a:gd name="connsiteY0" fmla="*/ 2161604 h 2161603"/>
              <a:gd name="connsiteX1" fmla="*/ 0 w 1872043"/>
              <a:gd name="connsiteY1" fmla="*/ 1621250 h 2161603"/>
              <a:gd name="connsiteX2" fmla="*/ 0 w 1872043"/>
              <a:gd name="connsiteY2" fmla="*/ 540449 h 2161603"/>
              <a:gd name="connsiteX3" fmla="*/ 936022 w 1872043"/>
              <a:gd name="connsiteY3" fmla="*/ 0 h 2161603"/>
              <a:gd name="connsiteX4" fmla="*/ 1872043 w 1872043"/>
              <a:gd name="connsiteY4" fmla="*/ 540449 h 2161603"/>
              <a:gd name="connsiteX5" fmla="*/ 1872043 w 1872043"/>
              <a:gd name="connsiteY5" fmla="*/ 1621250 h 2161603"/>
              <a:gd name="connsiteX6" fmla="*/ 936022 w 1872043"/>
              <a:gd name="connsiteY6" fmla="*/ 2161604 h 2161603"/>
              <a:gd name="connsiteX7" fmla="*/ 285750 w 1872043"/>
              <a:gd name="connsiteY7" fmla="*/ 1456277 h 2161603"/>
              <a:gd name="connsiteX8" fmla="*/ 936022 w 1872043"/>
              <a:gd name="connsiteY8" fmla="*/ 1831753 h 2161603"/>
              <a:gd name="connsiteX9" fmla="*/ 1586293 w 1872043"/>
              <a:gd name="connsiteY9" fmla="*/ 1456277 h 2161603"/>
              <a:gd name="connsiteX10" fmla="*/ 1586293 w 1872043"/>
              <a:gd name="connsiteY10" fmla="*/ 705422 h 2161603"/>
              <a:gd name="connsiteX11" fmla="*/ 936022 w 1872043"/>
              <a:gd name="connsiteY11" fmla="*/ 329946 h 2161603"/>
              <a:gd name="connsiteX12" fmla="*/ 285750 w 1872043"/>
              <a:gd name="connsiteY12" fmla="*/ 705422 h 2161603"/>
              <a:gd name="connsiteX13" fmla="*/ 285750 w 1872043"/>
              <a:gd name="connsiteY13" fmla="*/ 1456277 h 2161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2043" h="2161603">
                <a:moveTo>
                  <a:pt x="936022" y="2161604"/>
                </a:moveTo>
                <a:lnTo>
                  <a:pt x="0" y="1621250"/>
                </a:lnTo>
                <a:lnTo>
                  <a:pt x="0" y="540449"/>
                </a:lnTo>
                <a:lnTo>
                  <a:pt x="936022" y="0"/>
                </a:lnTo>
                <a:lnTo>
                  <a:pt x="1872043" y="540449"/>
                </a:lnTo>
                <a:lnTo>
                  <a:pt x="1872043" y="1621250"/>
                </a:lnTo>
                <a:lnTo>
                  <a:pt x="936022" y="2161604"/>
                </a:lnTo>
                <a:close/>
                <a:moveTo>
                  <a:pt x="285750" y="1456277"/>
                </a:moveTo>
                <a:lnTo>
                  <a:pt x="936022" y="1831753"/>
                </a:lnTo>
                <a:lnTo>
                  <a:pt x="1586293" y="1456277"/>
                </a:lnTo>
                <a:lnTo>
                  <a:pt x="1586293" y="705422"/>
                </a:lnTo>
                <a:lnTo>
                  <a:pt x="936022" y="329946"/>
                </a:lnTo>
                <a:lnTo>
                  <a:pt x="285750" y="705422"/>
                </a:lnTo>
                <a:lnTo>
                  <a:pt x="285750" y="1456277"/>
                </a:lnTo>
                <a:close/>
              </a:path>
            </a:pathLst>
          </a:custGeom>
          <a:solidFill>
            <a:srgbClr val="FF0000"/>
          </a:solidFill>
          <a:ln w="9525" cap="flat">
            <a:solidFill>
              <a:srgbClr val="FF00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9" name="Graphic 58" descr="Bullseye with solid fill">
            <a:extLst>
              <a:ext uri="{FF2B5EF4-FFF2-40B4-BE49-F238E27FC236}">
                <a16:creationId xmlns:a16="http://schemas.microsoft.com/office/drawing/2014/main" id="{FFB8668C-6558-4009-B244-AA99E4C463E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408309" y="1153033"/>
            <a:ext cx="914400" cy="914400"/>
          </a:xfrm>
          <a:prstGeom prst="rect">
            <a:avLst/>
          </a:prstGeom>
        </p:spPr>
      </p:pic>
      <p:sp>
        <p:nvSpPr>
          <p:cNvPr id="61" name="Rectangle 60">
            <a:extLst>
              <a:ext uri="{FF2B5EF4-FFF2-40B4-BE49-F238E27FC236}">
                <a16:creationId xmlns:a16="http://schemas.microsoft.com/office/drawing/2014/main" id="{D5ED9AB4-9438-441B-8FE6-2E08D968AAE2}"/>
              </a:ext>
            </a:extLst>
          </p:cNvPr>
          <p:cNvSpPr/>
          <p:nvPr/>
        </p:nvSpPr>
        <p:spPr>
          <a:xfrm>
            <a:off x="1286763" y="883009"/>
            <a:ext cx="3806065" cy="379257"/>
          </a:xfrm>
          <a:prstGeom prst="rect">
            <a:avLst/>
          </a:prstGeom>
        </p:spPr>
        <p:txBody>
          <a:bodyPr wrap="square" lIns="0" tIns="0" rIns="0" bIns="0" anchor="b">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hy-AM" sz="1400" b="1" dirty="0">
                <a:solidFill>
                  <a:prstClr val="black"/>
                </a:solidFill>
                <a:latin typeface="Calibri" panose="020F0502020204030204"/>
              </a:rPr>
              <a:t>Գ</a:t>
            </a:r>
            <a:r>
              <a:rPr lang="en-US" sz="1400" b="1" dirty="0" err="1">
                <a:solidFill>
                  <a:prstClr val="black"/>
                </a:solidFill>
                <a:latin typeface="Calibri" panose="020F0502020204030204"/>
              </a:rPr>
              <a:t>իտության</a:t>
            </a:r>
            <a:r>
              <a:rPr lang="en-US" sz="1400" b="1" dirty="0">
                <a:solidFill>
                  <a:prstClr val="black"/>
                </a:solidFill>
                <a:latin typeface="Calibri" panose="020F0502020204030204"/>
              </a:rPr>
              <a:t> </a:t>
            </a:r>
            <a:r>
              <a:rPr lang="en-US" sz="1400" b="1" dirty="0" err="1">
                <a:solidFill>
                  <a:prstClr val="black"/>
                </a:solidFill>
                <a:latin typeface="Calibri" panose="020F0502020204030204"/>
              </a:rPr>
              <a:t>եվ</a:t>
            </a:r>
            <a:r>
              <a:rPr lang="en-US" sz="1400" b="1" dirty="0">
                <a:solidFill>
                  <a:prstClr val="black"/>
                </a:solidFill>
                <a:latin typeface="Calibri" panose="020F0502020204030204"/>
              </a:rPr>
              <a:t> </a:t>
            </a:r>
            <a:r>
              <a:rPr lang="en-US" sz="1400" b="1" dirty="0" err="1">
                <a:solidFill>
                  <a:prstClr val="black"/>
                </a:solidFill>
                <a:latin typeface="Calibri" panose="020F0502020204030204"/>
              </a:rPr>
              <a:t>քաղաքականության</a:t>
            </a:r>
            <a:r>
              <a:rPr lang="en-US" sz="1400" b="1" dirty="0">
                <a:solidFill>
                  <a:prstClr val="black"/>
                </a:solidFill>
                <a:latin typeface="Calibri" panose="020F0502020204030204"/>
              </a:rPr>
              <a:t> </a:t>
            </a:r>
            <a:r>
              <a:rPr lang="en-US" sz="1400" b="1" dirty="0" err="1">
                <a:solidFill>
                  <a:prstClr val="black"/>
                </a:solidFill>
                <a:latin typeface="Calibri" panose="020F0502020204030204"/>
              </a:rPr>
              <a:t>փոխազդեցության</a:t>
            </a:r>
            <a:r>
              <a:rPr lang="en-US" sz="1400" b="1" dirty="0">
                <a:solidFill>
                  <a:prstClr val="black"/>
                </a:solidFill>
                <a:latin typeface="Calibri" panose="020F0502020204030204"/>
              </a:rPr>
              <a:t> </a:t>
            </a:r>
            <a:r>
              <a:rPr lang="en-US" sz="1400" b="1" dirty="0" err="1">
                <a:solidFill>
                  <a:prstClr val="black"/>
                </a:solidFill>
                <a:latin typeface="Calibri" panose="020F0502020204030204"/>
              </a:rPr>
              <a:t>եվ</a:t>
            </a:r>
            <a:r>
              <a:rPr lang="en-US" sz="1400" b="1" dirty="0">
                <a:solidFill>
                  <a:prstClr val="black"/>
                </a:solidFill>
                <a:latin typeface="Calibri" panose="020F0502020204030204"/>
              </a:rPr>
              <a:t> </a:t>
            </a:r>
            <a:r>
              <a:rPr lang="en-US" sz="1400" b="1" dirty="0" err="1">
                <a:solidFill>
                  <a:prstClr val="black"/>
                </a:solidFill>
                <a:latin typeface="Calibri" panose="020F0502020204030204"/>
              </a:rPr>
              <a:t>փոխհարաբերության</a:t>
            </a:r>
            <a:r>
              <a:rPr lang="en-US" sz="1400" b="1" dirty="0">
                <a:solidFill>
                  <a:prstClr val="black"/>
                </a:solidFill>
                <a:latin typeface="Calibri" panose="020F0502020204030204"/>
              </a:rPr>
              <a:t> </a:t>
            </a:r>
            <a:r>
              <a:rPr lang="en-US" sz="1400" b="1" dirty="0" err="1">
                <a:solidFill>
                  <a:prstClr val="black"/>
                </a:solidFill>
                <a:latin typeface="Calibri" panose="020F0502020204030204"/>
              </a:rPr>
              <a:t>գործիների</a:t>
            </a:r>
            <a:r>
              <a:rPr lang="en-US" sz="1400" b="1" dirty="0">
                <a:solidFill>
                  <a:prstClr val="black"/>
                </a:solidFill>
                <a:latin typeface="Calibri" panose="020F0502020204030204"/>
              </a:rPr>
              <a:t> </a:t>
            </a:r>
            <a:r>
              <a:rPr lang="en-US" sz="1400" b="1" dirty="0" err="1">
                <a:solidFill>
                  <a:prstClr val="black"/>
                </a:solidFill>
                <a:latin typeface="Calibri" panose="020F0502020204030204"/>
              </a:rPr>
              <a:t>բացակայություն</a:t>
            </a:r>
            <a:endParaRPr lang="en-IN" sz="1400" b="1" dirty="0">
              <a:solidFill>
                <a:prstClr val="black"/>
              </a:solidFill>
              <a:latin typeface="Calibri" panose="020F0502020204030204"/>
            </a:endParaRPr>
          </a:p>
        </p:txBody>
      </p:sp>
      <p:sp>
        <p:nvSpPr>
          <p:cNvPr id="65" name="Rectangle 64">
            <a:extLst>
              <a:ext uri="{FF2B5EF4-FFF2-40B4-BE49-F238E27FC236}">
                <a16:creationId xmlns:a16="http://schemas.microsoft.com/office/drawing/2014/main" id="{A574C76B-EC54-4DC5-88AB-60E7A4C895E3}"/>
              </a:ext>
            </a:extLst>
          </p:cNvPr>
          <p:cNvSpPr/>
          <p:nvPr/>
        </p:nvSpPr>
        <p:spPr>
          <a:xfrm>
            <a:off x="6614824" y="246163"/>
            <a:ext cx="2788949" cy="569203"/>
          </a:xfrm>
          <a:prstGeom prst="rect">
            <a:avLst/>
          </a:prstGeom>
        </p:spPr>
        <p:txBody>
          <a:bodyPr wrap="square" lIns="0" tIns="0" rIns="0" bIns="0" anchor="b">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1" dirty="0" err="1">
                <a:solidFill>
                  <a:prstClr val="black"/>
                </a:solidFill>
                <a:latin typeface="Calibri" panose="020F0502020204030204"/>
              </a:rPr>
              <a:t>Վարքագծի</a:t>
            </a:r>
            <a:r>
              <a:rPr lang="en-US" sz="1600" b="1" dirty="0">
                <a:solidFill>
                  <a:prstClr val="black"/>
                </a:solidFill>
                <a:latin typeface="Calibri" panose="020F0502020204030204"/>
              </a:rPr>
              <a:t>, </a:t>
            </a:r>
            <a:r>
              <a:rPr lang="en-US" sz="1600" b="1" dirty="0" err="1">
                <a:solidFill>
                  <a:prstClr val="black"/>
                </a:solidFill>
                <a:latin typeface="Calibri" panose="020F0502020204030204"/>
              </a:rPr>
              <a:t>վարկանիշի</a:t>
            </a:r>
            <a:r>
              <a:rPr lang="en-US" sz="1600" b="1" dirty="0">
                <a:solidFill>
                  <a:prstClr val="black"/>
                </a:solidFill>
                <a:latin typeface="Calibri" panose="020F0502020204030204"/>
              </a:rPr>
              <a:t>  </a:t>
            </a:r>
            <a:r>
              <a:rPr lang="en-US" sz="1600" b="1" dirty="0" err="1">
                <a:solidFill>
                  <a:prstClr val="black"/>
                </a:solidFill>
                <a:latin typeface="Calibri" panose="020F0502020204030204"/>
              </a:rPr>
              <a:t>փոփոխություն</a:t>
            </a:r>
            <a:endParaRPr lang="en-IN" sz="1600" b="1" dirty="0">
              <a:solidFill>
                <a:prstClr val="black"/>
              </a:solidFill>
              <a:latin typeface="Calibri" panose="020F0502020204030204"/>
            </a:endParaRPr>
          </a:p>
        </p:txBody>
      </p:sp>
      <p:sp>
        <p:nvSpPr>
          <p:cNvPr id="2" name="TextBox 1">
            <a:extLst>
              <a:ext uri="{FF2B5EF4-FFF2-40B4-BE49-F238E27FC236}">
                <a16:creationId xmlns:a16="http://schemas.microsoft.com/office/drawing/2014/main" id="{6CB6B998-8B7C-4E4C-AAD0-52D98ED638A8}"/>
              </a:ext>
            </a:extLst>
          </p:cNvPr>
          <p:cNvSpPr txBox="1"/>
          <p:nvPr/>
        </p:nvSpPr>
        <p:spPr>
          <a:xfrm>
            <a:off x="70305" y="-58477"/>
            <a:ext cx="5506714" cy="523220"/>
          </a:xfrm>
          <a:prstGeom prst="rect">
            <a:avLst/>
          </a:prstGeom>
          <a:noFill/>
        </p:spPr>
        <p:txBody>
          <a:bodyPr wrap="square" rtlCol="0">
            <a:spAutoFit/>
          </a:bodyPr>
          <a:lstStyle/>
          <a:p>
            <a:r>
              <a:rPr lang="en-US" sz="2800" b="1" dirty="0" err="1"/>
              <a:t>Բացերը</a:t>
            </a:r>
            <a:r>
              <a:rPr lang="en-US" sz="2800" b="1" dirty="0"/>
              <a:t> </a:t>
            </a:r>
            <a:r>
              <a:rPr lang="en-US" sz="2800" b="1" dirty="0" err="1"/>
              <a:t>եվ</a:t>
            </a:r>
            <a:r>
              <a:rPr lang="en-US" sz="2800" b="1" dirty="0"/>
              <a:t> </a:t>
            </a:r>
            <a:r>
              <a:rPr lang="en-US" sz="2800" b="1" dirty="0" err="1"/>
              <a:t>անելիքների</a:t>
            </a:r>
            <a:r>
              <a:rPr lang="en-US" sz="2800" b="1" dirty="0"/>
              <a:t> </a:t>
            </a:r>
            <a:r>
              <a:rPr lang="en-US" sz="2800" b="1" dirty="0" err="1"/>
              <a:t>ցանկը</a:t>
            </a:r>
            <a:r>
              <a:rPr lang="en-US" sz="2800" b="1" dirty="0"/>
              <a:t>…</a:t>
            </a:r>
          </a:p>
        </p:txBody>
      </p:sp>
      <p:cxnSp>
        <p:nvCxnSpPr>
          <p:cNvPr id="53" name="Straight Connector 52">
            <a:extLst>
              <a:ext uri="{FF2B5EF4-FFF2-40B4-BE49-F238E27FC236}">
                <a16:creationId xmlns:a16="http://schemas.microsoft.com/office/drawing/2014/main" id="{F248448B-20CD-4903-8DA8-F8687867B01F}"/>
              </a:ext>
            </a:extLst>
          </p:cNvPr>
          <p:cNvCxnSpPr/>
          <p:nvPr/>
        </p:nvCxnSpPr>
        <p:spPr>
          <a:xfrm>
            <a:off x="0" y="432261"/>
            <a:ext cx="5808512" cy="0"/>
          </a:xfrm>
          <a:prstGeom prst="line">
            <a:avLst/>
          </a:prstGeom>
          <a:ln w="28575"/>
        </p:spPr>
        <p:style>
          <a:lnRef idx="1">
            <a:schemeClr val="accent2"/>
          </a:lnRef>
          <a:fillRef idx="0">
            <a:schemeClr val="accent2"/>
          </a:fillRef>
          <a:effectRef idx="0">
            <a:schemeClr val="accent2"/>
          </a:effectRef>
          <a:fontRef idx="minor">
            <a:schemeClr val="tx1"/>
          </a:fontRef>
        </p:style>
      </p:cxnSp>
      <p:sp>
        <p:nvSpPr>
          <p:cNvPr id="66" name="Rectangle 65">
            <a:extLst>
              <a:ext uri="{FF2B5EF4-FFF2-40B4-BE49-F238E27FC236}">
                <a16:creationId xmlns:a16="http://schemas.microsoft.com/office/drawing/2014/main" id="{CBD46B52-8A79-4A58-851D-965555DEDDD8}"/>
              </a:ext>
            </a:extLst>
          </p:cNvPr>
          <p:cNvSpPr/>
          <p:nvPr/>
        </p:nvSpPr>
        <p:spPr>
          <a:xfrm>
            <a:off x="5370002" y="3267460"/>
            <a:ext cx="1312141" cy="1033635"/>
          </a:xfrm>
          <a:prstGeom prst="rect">
            <a:avLst/>
          </a:prstGeom>
        </p:spPr>
        <p:txBody>
          <a:bodyPr wrap="square" lIns="0" tIns="0" rIns="0" bIns="0" anchor="b">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2000" b="1" i="0" u="none" strike="noStrike" kern="1200" cap="none" spc="0" normalizeH="0" baseline="0" noProof="0" dirty="0" err="1">
                <a:ln>
                  <a:noFill/>
                </a:ln>
                <a:solidFill>
                  <a:prstClr val="black">
                    <a:lumMod val="75000"/>
                    <a:lumOff val="25000"/>
                  </a:prstClr>
                </a:solidFill>
                <a:effectLst/>
                <a:uLnTx/>
                <a:uFillTx/>
                <a:latin typeface="Calibri" panose="020F0502020204030204"/>
                <a:ea typeface="Open Sans" panose="020B0606030504020204" pitchFamily="34" charset="0"/>
                <a:cs typeface="Open Sans" panose="020B0606030504020204" pitchFamily="34" charset="0"/>
              </a:rPr>
              <a:t>Նպատակային</a:t>
            </a:r>
            <a:r>
              <a:rPr kumimoji="0" lang="en-IN" sz="2000" b="1" i="0" u="none" strike="noStrike" kern="1200" cap="none" spc="0" normalizeH="0" baseline="0" noProof="0" dirty="0">
                <a:ln>
                  <a:noFill/>
                </a:ln>
                <a:solidFill>
                  <a:prstClr val="black">
                    <a:lumMod val="75000"/>
                    <a:lumOff val="25000"/>
                  </a:prstClr>
                </a:solidFill>
                <a:effectLst/>
                <a:uLnTx/>
                <a:uFillTx/>
                <a:latin typeface="Calibri" panose="020F0502020204030204"/>
                <a:ea typeface="Open Sans" panose="020B0606030504020204" pitchFamily="34" charset="0"/>
                <a:cs typeface="Open Sans" panose="020B0606030504020204" pitchFamily="34" charset="0"/>
              </a:rPr>
              <a:t> </a:t>
            </a:r>
            <a:r>
              <a:rPr kumimoji="0" lang="en-IN" sz="2000" b="1" i="0" u="none" strike="noStrike" kern="1200" cap="none" spc="0" normalizeH="0" baseline="0" noProof="0" dirty="0" err="1">
                <a:ln>
                  <a:noFill/>
                </a:ln>
                <a:solidFill>
                  <a:prstClr val="black">
                    <a:lumMod val="75000"/>
                    <a:lumOff val="25000"/>
                  </a:prstClr>
                </a:solidFill>
                <a:effectLst/>
                <a:uLnTx/>
                <a:uFillTx/>
                <a:latin typeface="Calibri" panose="020F0502020204030204"/>
                <a:ea typeface="Open Sans" panose="020B0606030504020204" pitchFamily="34" charset="0"/>
                <a:cs typeface="Open Sans" panose="020B0606030504020204" pitchFamily="34" charset="0"/>
              </a:rPr>
              <a:t>ծրագիր</a:t>
            </a:r>
            <a:endParaRPr kumimoji="0" lang="en-IN" sz="2000" b="1" i="0" u="none" strike="noStrike" kern="1200" cap="none" spc="0" normalizeH="0" baseline="0" noProof="0" dirty="0">
              <a:ln>
                <a:noFill/>
              </a:ln>
              <a:solidFill>
                <a:prstClr val="black">
                  <a:lumMod val="75000"/>
                  <a:lumOff val="25000"/>
                </a:prstClr>
              </a:solidFill>
              <a:effectLst/>
              <a:uLnTx/>
              <a:uFillTx/>
              <a:latin typeface="Calibri" panose="020F0502020204030204"/>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9706372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0165D9-1CCD-736B-DDA2-C9540FCE4BD7}"/>
            </a:ext>
          </a:extLst>
        </p:cNvPr>
        <p:cNvGrpSpPr/>
        <p:nvPr/>
      </p:nvGrpSpPr>
      <p:grpSpPr>
        <a:xfrm>
          <a:off x="0" y="0"/>
          <a:ext cx="0" cy="0"/>
          <a:chOff x="0" y="0"/>
          <a:chExt cx="0" cy="0"/>
        </a:xfrm>
      </p:grpSpPr>
      <p:sp>
        <p:nvSpPr>
          <p:cNvPr id="21" name="TextBox 20">
            <a:extLst>
              <a:ext uri="{FF2B5EF4-FFF2-40B4-BE49-F238E27FC236}">
                <a16:creationId xmlns:a16="http://schemas.microsoft.com/office/drawing/2014/main" id="{6DAE287C-10EF-F96E-C05C-1994E1D24354}"/>
              </a:ext>
            </a:extLst>
          </p:cNvPr>
          <p:cNvSpPr txBox="1"/>
          <p:nvPr/>
        </p:nvSpPr>
        <p:spPr>
          <a:xfrm>
            <a:off x="157916" y="6487512"/>
            <a:ext cx="871593"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err="1">
                <a:ln>
                  <a:noFill/>
                </a:ln>
                <a:solidFill>
                  <a:prstClr val="white"/>
                </a:solidFill>
                <a:effectLst/>
                <a:uLnTx/>
                <a:uFillTx/>
                <a:latin typeface="Calibri"/>
                <a:ea typeface="+mn-ea"/>
                <a:cs typeface="+mn-cs"/>
              </a:rPr>
              <a:t>Էջ</a:t>
            </a:r>
            <a:r>
              <a:rPr kumimoji="0" lang="en-US" sz="1400" b="0" i="0" u="none" strike="noStrike" kern="1200" cap="none" spc="0" normalizeH="0" baseline="0" noProof="0" dirty="0">
                <a:ln>
                  <a:noFill/>
                </a:ln>
                <a:solidFill>
                  <a:prstClr val="white"/>
                </a:solidFill>
                <a:effectLst/>
                <a:uLnTx/>
                <a:uFillTx/>
                <a:latin typeface="Calibri"/>
                <a:ea typeface="+mn-ea"/>
                <a:cs typeface="+mn-cs"/>
              </a:rPr>
              <a:t>  56</a:t>
            </a:r>
            <a:endParaRPr kumimoji="0" lang="en-IN" sz="1400" b="0" i="0" u="none" strike="noStrike" kern="1200" cap="none" spc="0" normalizeH="0" baseline="0" noProof="0" dirty="0">
              <a:ln>
                <a:noFill/>
              </a:ln>
              <a:solidFill>
                <a:prstClr val="white"/>
              </a:solidFill>
              <a:effectLst/>
              <a:uLnTx/>
              <a:uFillTx/>
              <a:latin typeface="Calibri"/>
              <a:ea typeface="+mn-ea"/>
              <a:cs typeface="+mn-cs"/>
            </a:endParaRPr>
          </a:p>
        </p:txBody>
      </p:sp>
      <p:sp>
        <p:nvSpPr>
          <p:cNvPr id="2" name="Заголовок 1">
            <a:extLst>
              <a:ext uri="{FF2B5EF4-FFF2-40B4-BE49-F238E27FC236}">
                <a16:creationId xmlns:a16="http://schemas.microsoft.com/office/drawing/2014/main" id="{A9CBBDA6-C76E-441E-4F83-4D54FF5FDAC9}"/>
              </a:ext>
            </a:extLst>
          </p:cNvPr>
          <p:cNvSpPr txBox="1">
            <a:spLocks/>
          </p:cNvSpPr>
          <p:nvPr/>
        </p:nvSpPr>
        <p:spPr>
          <a:xfrm rot="16200000">
            <a:off x="-2807333" y="3169485"/>
            <a:ext cx="6498022" cy="932166"/>
          </a:xfrm>
          <a:prstGeom prst="rect">
            <a:avLst/>
          </a:prstGeom>
          <a:solidFill>
            <a:schemeClr val="tx2">
              <a:lumMod val="75000"/>
            </a:schemeClr>
          </a:solidFill>
          <a:ln>
            <a:solidFill>
              <a:schemeClr val="tx2">
                <a:lumMod val="75000"/>
              </a:schemeClr>
            </a:solidFill>
          </a:ln>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600" b="0" i="0" u="none" strike="noStrike" kern="1200" cap="none" spc="-15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  </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600" b="0" i="0" u="none" strike="noStrike" kern="1200" cap="none" spc="-15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ԷԿՈԼՈԳԱՆՈՈՍՖԵՐԱՅԻՆ ՀԵՏԱԶՈՏՈՒԹՅՈՒՆՆԵՐԻ  ԿԵՆՏՐՈՆ </a:t>
            </a:r>
            <a:endParaRPr kumimoji="0" lang="ru-RU" sz="1600" b="0" i="0" u="none" strike="noStrike" kern="1200" cap="none" spc="-15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44BC9773-2447-EA7C-70EE-59D4BC7D5D0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35" y="42008"/>
            <a:ext cx="938969" cy="338554"/>
          </a:xfrm>
          <a:prstGeom prst="rect">
            <a:avLst/>
          </a:prstGeom>
          <a:solidFill>
            <a:schemeClr val="bg1"/>
          </a:solidFill>
        </p:spPr>
      </p:pic>
      <p:pic>
        <p:nvPicPr>
          <p:cNvPr id="18" name="Picture 17">
            <a:extLst>
              <a:ext uri="{FF2B5EF4-FFF2-40B4-BE49-F238E27FC236}">
                <a16:creationId xmlns:a16="http://schemas.microsoft.com/office/drawing/2014/main" id="{66445B87-143C-0FF5-2DAA-F74917019C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55311" y="892775"/>
            <a:ext cx="3571648" cy="2003515"/>
          </a:xfrm>
          <a:prstGeom prst="rect">
            <a:avLst/>
          </a:prstGeom>
        </p:spPr>
      </p:pic>
      <p:pic>
        <p:nvPicPr>
          <p:cNvPr id="20" name="Picture 19">
            <a:extLst>
              <a:ext uri="{FF2B5EF4-FFF2-40B4-BE49-F238E27FC236}">
                <a16:creationId xmlns:a16="http://schemas.microsoft.com/office/drawing/2014/main" id="{D89AB694-199D-7B03-1C21-28F66B028E3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43069" y="899899"/>
            <a:ext cx="3541491" cy="1992089"/>
          </a:xfrm>
          <a:prstGeom prst="rect">
            <a:avLst/>
          </a:prstGeom>
        </p:spPr>
      </p:pic>
      <p:pic>
        <p:nvPicPr>
          <p:cNvPr id="23" name="Picture 22">
            <a:extLst>
              <a:ext uri="{FF2B5EF4-FFF2-40B4-BE49-F238E27FC236}">
                <a16:creationId xmlns:a16="http://schemas.microsoft.com/office/drawing/2014/main" id="{5B9E11DB-8C3D-86B0-CDAD-20A730A2204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65154" y="2976982"/>
            <a:ext cx="3561805" cy="2003515"/>
          </a:xfrm>
          <a:prstGeom prst="rect">
            <a:avLst/>
          </a:prstGeom>
        </p:spPr>
      </p:pic>
      <p:pic>
        <p:nvPicPr>
          <p:cNvPr id="25" name="Picture 24">
            <a:extLst>
              <a:ext uri="{FF2B5EF4-FFF2-40B4-BE49-F238E27FC236}">
                <a16:creationId xmlns:a16="http://schemas.microsoft.com/office/drawing/2014/main" id="{65DC2B38-310A-987B-EC5C-7D62D2235D1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28321" y="2976982"/>
            <a:ext cx="3561805" cy="2003515"/>
          </a:xfrm>
          <a:prstGeom prst="rect">
            <a:avLst/>
          </a:prstGeom>
        </p:spPr>
      </p:pic>
      <p:pic>
        <p:nvPicPr>
          <p:cNvPr id="27" name="Picture 26">
            <a:extLst>
              <a:ext uri="{FF2B5EF4-FFF2-40B4-BE49-F238E27FC236}">
                <a16:creationId xmlns:a16="http://schemas.microsoft.com/office/drawing/2014/main" id="{EFB135E8-5928-9203-33F1-0C9CE1DE97A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312170" y="891238"/>
            <a:ext cx="3519748" cy="1979858"/>
          </a:xfrm>
          <a:prstGeom prst="rect">
            <a:avLst/>
          </a:prstGeom>
        </p:spPr>
      </p:pic>
      <p:pic>
        <p:nvPicPr>
          <p:cNvPr id="29" name="Picture 28">
            <a:extLst>
              <a:ext uri="{FF2B5EF4-FFF2-40B4-BE49-F238E27FC236}">
                <a16:creationId xmlns:a16="http://schemas.microsoft.com/office/drawing/2014/main" id="{FCB906A9-A626-7D83-9268-806D3037BE9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301987" y="2962235"/>
            <a:ext cx="3561805" cy="2003515"/>
          </a:xfrm>
          <a:prstGeom prst="rect">
            <a:avLst/>
          </a:prstGeom>
        </p:spPr>
      </p:pic>
      <p:sp>
        <p:nvSpPr>
          <p:cNvPr id="6" name="Rectangle 5">
            <a:extLst>
              <a:ext uri="{FF2B5EF4-FFF2-40B4-BE49-F238E27FC236}">
                <a16:creationId xmlns:a16="http://schemas.microsoft.com/office/drawing/2014/main" id="{51E8A65C-462B-77F2-F6CE-5D079923759B}"/>
              </a:ext>
            </a:extLst>
          </p:cNvPr>
          <p:cNvSpPr/>
          <p:nvPr/>
        </p:nvSpPr>
        <p:spPr>
          <a:xfrm>
            <a:off x="940804" y="697913"/>
            <a:ext cx="11081489" cy="4528642"/>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
        <p:nvSpPr>
          <p:cNvPr id="14" name="Rectangle 13">
            <a:extLst>
              <a:ext uri="{FF2B5EF4-FFF2-40B4-BE49-F238E27FC236}">
                <a16:creationId xmlns:a16="http://schemas.microsoft.com/office/drawing/2014/main" id="{F64ADE39-73B7-47C0-9A5B-DE779773D52A}"/>
              </a:ext>
            </a:extLst>
          </p:cNvPr>
          <p:cNvSpPr/>
          <p:nvPr/>
        </p:nvSpPr>
        <p:spPr>
          <a:xfrm>
            <a:off x="2387588" y="-24733"/>
            <a:ext cx="7416824" cy="584775"/>
          </a:xfrm>
          <a:prstGeom prst="rect">
            <a:avLst/>
          </a:prstGeom>
        </p:spPr>
        <p:txBody>
          <a:bodyPr wrap="square">
            <a:spAutoFit/>
          </a:bodyPr>
          <a:lstStyle/>
          <a:p>
            <a:pPr algn="ctr" fontAlgn="base">
              <a:spcBef>
                <a:spcPct val="0"/>
              </a:spcBef>
              <a:spcAft>
                <a:spcPct val="0"/>
              </a:spcAft>
            </a:pPr>
            <a:r>
              <a:rPr lang="en-US" sz="3200" b="1">
                <a:effectLst>
                  <a:outerShdw blurRad="38100" dist="38100" dir="2700000" algn="tl">
                    <a:srgbClr val="000000">
                      <a:alpha val="43137"/>
                    </a:srgbClr>
                  </a:outerShdw>
                </a:effectLst>
                <a:latin typeface="Arial" charset="0"/>
                <a:cs typeface="Arial" charset="0"/>
              </a:rPr>
              <a:t>ԱՎԵԼԻՆ…www.cens.am</a:t>
            </a:r>
            <a:endParaRPr lang="en-US" sz="3200" b="1" dirty="0">
              <a:effectLst>
                <a:outerShdw blurRad="38100" dist="38100" dir="2700000" algn="tl">
                  <a:srgbClr val="000000">
                    <a:alpha val="43137"/>
                  </a:srgbClr>
                </a:outerShdw>
              </a:effectLst>
              <a:latin typeface="Arial" charset="0"/>
              <a:cs typeface="Arial" charset="0"/>
            </a:endParaRPr>
          </a:p>
        </p:txBody>
      </p:sp>
      <p:sp>
        <p:nvSpPr>
          <p:cNvPr id="5" name="TextBox 4">
            <a:extLst>
              <a:ext uri="{FF2B5EF4-FFF2-40B4-BE49-F238E27FC236}">
                <a16:creationId xmlns:a16="http://schemas.microsoft.com/office/drawing/2014/main" id="{02E50F1A-5206-4D5D-89B2-08D812675AAB}"/>
              </a:ext>
            </a:extLst>
          </p:cNvPr>
          <p:cNvSpPr txBox="1"/>
          <p:nvPr/>
        </p:nvSpPr>
        <p:spPr>
          <a:xfrm>
            <a:off x="1328829" y="5332385"/>
            <a:ext cx="8626776" cy="523220"/>
          </a:xfrm>
          <a:prstGeom prst="rect">
            <a:avLst/>
          </a:prstGeom>
          <a:noFill/>
        </p:spPr>
        <p:txBody>
          <a:bodyPr wrap="square" rtlCol="0">
            <a:spAutoFit/>
          </a:bodyPr>
          <a:lstStyle/>
          <a:p>
            <a:r>
              <a:rPr lang="en-US" sz="2800" dirty="0" err="1"/>
              <a:t>Մեր</a:t>
            </a:r>
            <a:r>
              <a:rPr lang="en-US" sz="2800" dirty="0"/>
              <a:t> </a:t>
            </a:r>
            <a:r>
              <a:rPr lang="en-US" sz="2800" dirty="0" err="1"/>
              <a:t>նոր</a:t>
            </a:r>
            <a:r>
              <a:rPr lang="en-US" sz="2800" dirty="0"/>
              <a:t> </a:t>
            </a:r>
            <a:r>
              <a:rPr lang="en-US" sz="2800" dirty="0" err="1"/>
              <a:t>ֆիլմերը</a:t>
            </a:r>
            <a:r>
              <a:rPr lang="en-US" sz="2800" dirty="0"/>
              <a:t>…</a:t>
            </a:r>
          </a:p>
        </p:txBody>
      </p:sp>
      <p:grpSp>
        <p:nvGrpSpPr>
          <p:cNvPr id="17" name="Group 16">
            <a:extLst>
              <a:ext uri="{FF2B5EF4-FFF2-40B4-BE49-F238E27FC236}">
                <a16:creationId xmlns:a16="http://schemas.microsoft.com/office/drawing/2014/main" id="{33E6FD8A-2F49-4E75-93A1-BC09DEEC3319}"/>
              </a:ext>
            </a:extLst>
          </p:cNvPr>
          <p:cNvGrpSpPr/>
          <p:nvPr/>
        </p:nvGrpSpPr>
        <p:grpSpPr>
          <a:xfrm>
            <a:off x="9608325" y="5278397"/>
            <a:ext cx="288034" cy="282965"/>
            <a:chOff x="3491880" y="3659832"/>
            <a:chExt cx="387582" cy="397604"/>
          </a:xfrm>
        </p:grpSpPr>
        <p:pic>
          <p:nvPicPr>
            <p:cNvPr id="19" name="Graphic 18" descr="Marker">
              <a:extLst>
                <a:ext uri="{FF2B5EF4-FFF2-40B4-BE49-F238E27FC236}">
                  <a16:creationId xmlns:a16="http://schemas.microsoft.com/office/drawing/2014/main" id="{F0BF9F2D-8FC0-4865-8FD0-9895AEC5973F}"/>
                </a:ext>
              </a:extLst>
            </p:cNvPr>
            <p:cNvPicPr>
              <a:picLocks noChangeAspect="1"/>
            </p:cNvPicPr>
            <p:nvPr/>
          </p:nvPicPr>
          <p:blipFill>
            <a:blip r:embed="rId10" cstate="print">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491880" y="3669854"/>
              <a:ext cx="387582" cy="387582"/>
            </a:xfrm>
            <a:prstGeom prst="rect">
              <a:avLst/>
            </a:prstGeom>
            <a:effectLst/>
          </p:spPr>
        </p:pic>
        <p:sp>
          <p:nvSpPr>
            <p:cNvPr id="22" name="Rectangle 21">
              <a:extLst>
                <a:ext uri="{FF2B5EF4-FFF2-40B4-BE49-F238E27FC236}">
                  <a16:creationId xmlns:a16="http://schemas.microsoft.com/office/drawing/2014/main" id="{66D6A60A-8FD0-4E22-8349-6FE137D0989D}"/>
                </a:ext>
              </a:extLst>
            </p:cNvPr>
            <p:cNvSpPr/>
            <p:nvPr/>
          </p:nvSpPr>
          <p:spPr>
            <a:xfrm>
              <a:off x="3491880" y="3659832"/>
              <a:ext cx="387582" cy="387582"/>
            </a:xfrm>
            <a:prstGeom prst="rect">
              <a:avLst/>
            </a:prstGeom>
            <a:noFill/>
            <a:ln>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a:solidFill>
                  <a:schemeClr val="tx1"/>
                </a:solidFill>
                <a:latin typeface="Calibri"/>
              </a:endParaRPr>
            </a:p>
          </p:txBody>
        </p:sp>
      </p:grpSp>
      <p:sp>
        <p:nvSpPr>
          <p:cNvPr id="33" name="TextBox 32">
            <a:extLst>
              <a:ext uri="{FF2B5EF4-FFF2-40B4-BE49-F238E27FC236}">
                <a16:creationId xmlns:a16="http://schemas.microsoft.com/office/drawing/2014/main" id="{4E64125B-A306-46E0-BA80-3125AB2523DF}"/>
              </a:ext>
            </a:extLst>
          </p:cNvPr>
          <p:cNvSpPr txBox="1"/>
          <p:nvPr/>
        </p:nvSpPr>
        <p:spPr>
          <a:xfrm>
            <a:off x="10014850" y="5264320"/>
            <a:ext cx="2007443" cy="461665"/>
          </a:xfrm>
          <a:prstGeom prst="rect">
            <a:avLst/>
          </a:prstGeom>
          <a:noFill/>
        </p:spPr>
        <p:txBody>
          <a:bodyPr wrap="square">
            <a:spAutoFit/>
          </a:bodyPr>
          <a:lstStyle/>
          <a:p>
            <a:pPr fontAlgn="base">
              <a:spcBef>
                <a:spcPct val="0"/>
              </a:spcBef>
              <a:spcAft>
                <a:spcPct val="0"/>
              </a:spcAft>
            </a:pPr>
            <a:r>
              <a:rPr lang="en-US" sz="1200" b="1" dirty="0">
                <a:latin typeface="Arial" charset="0"/>
                <a:cs typeface="Arial" charset="0"/>
              </a:rPr>
              <a:t>0025 Yerevan, Armenia,</a:t>
            </a:r>
          </a:p>
          <a:p>
            <a:pPr fontAlgn="base">
              <a:spcBef>
                <a:spcPct val="0"/>
              </a:spcBef>
              <a:spcAft>
                <a:spcPct val="0"/>
              </a:spcAft>
            </a:pPr>
            <a:r>
              <a:rPr lang="en-US" sz="1200" b="1" dirty="0">
                <a:latin typeface="Arial" charset="0"/>
                <a:cs typeface="Arial" charset="0"/>
              </a:rPr>
              <a:t> </a:t>
            </a:r>
            <a:r>
              <a:rPr lang="en-US" sz="1200" b="1" dirty="0" err="1">
                <a:latin typeface="Arial" charset="0"/>
                <a:cs typeface="Arial" charset="0"/>
              </a:rPr>
              <a:t>Abovyan</a:t>
            </a:r>
            <a:r>
              <a:rPr lang="en-US" sz="1200" b="1" dirty="0">
                <a:latin typeface="Arial" charset="0"/>
                <a:cs typeface="Arial" charset="0"/>
              </a:rPr>
              <a:t> 68</a:t>
            </a:r>
            <a:endParaRPr lang="en-US" sz="1600" b="1" dirty="0">
              <a:latin typeface="Arial" charset="0"/>
              <a:cs typeface="Arial" charset="0"/>
            </a:endParaRPr>
          </a:p>
        </p:txBody>
      </p:sp>
      <p:sp>
        <p:nvSpPr>
          <p:cNvPr id="34" name="TextBox 33">
            <a:extLst>
              <a:ext uri="{FF2B5EF4-FFF2-40B4-BE49-F238E27FC236}">
                <a16:creationId xmlns:a16="http://schemas.microsoft.com/office/drawing/2014/main" id="{461F33F8-071C-4784-915E-8F4B7AB5D10E}"/>
              </a:ext>
            </a:extLst>
          </p:cNvPr>
          <p:cNvSpPr txBox="1"/>
          <p:nvPr/>
        </p:nvSpPr>
        <p:spPr>
          <a:xfrm>
            <a:off x="10110058" y="6459898"/>
            <a:ext cx="2007443" cy="276999"/>
          </a:xfrm>
          <a:prstGeom prst="rect">
            <a:avLst/>
          </a:prstGeom>
          <a:noFill/>
        </p:spPr>
        <p:txBody>
          <a:bodyPr wrap="square">
            <a:spAutoFit/>
          </a:bodyPr>
          <a:lstStyle/>
          <a:p>
            <a:pPr fontAlgn="base">
              <a:spcBef>
                <a:spcPct val="0"/>
              </a:spcBef>
              <a:spcAft>
                <a:spcPct val="0"/>
              </a:spcAft>
            </a:pPr>
            <a:r>
              <a:rPr lang="en-US" sz="1200" b="1" dirty="0">
                <a:latin typeface="Arial" charset="0"/>
                <a:cs typeface="Arial" charset="0"/>
              </a:rPr>
              <a:t>http://cens.am/ </a:t>
            </a:r>
            <a:endParaRPr lang="en-US" sz="1600" b="1" dirty="0">
              <a:latin typeface="Arial" charset="0"/>
              <a:cs typeface="Arial" charset="0"/>
            </a:endParaRPr>
          </a:p>
        </p:txBody>
      </p:sp>
      <p:sp>
        <p:nvSpPr>
          <p:cNvPr id="35" name="TextBox 34">
            <a:extLst>
              <a:ext uri="{FF2B5EF4-FFF2-40B4-BE49-F238E27FC236}">
                <a16:creationId xmlns:a16="http://schemas.microsoft.com/office/drawing/2014/main" id="{8EEF8288-3F32-4B4D-B5C1-5B481E2A637F}"/>
              </a:ext>
            </a:extLst>
          </p:cNvPr>
          <p:cNvSpPr txBox="1"/>
          <p:nvPr/>
        </p:nvSpPr>
        <p:spPr>
          <a:xfrm>
            <a:off x="10082889" y="6012107"/>
            <a:ext cx="2007443" cy="461665"/>
          </a:xfrm>
          <a:prstGeom prst="rect">
            <a:avLst/>
          </a:prstGeom>
          <a:noFill/>
        </p:spPr>
        <p:txBody>
          <a:bodyPr wrap="square">
            <a:spAutoFit/>
          </a:bodyPr>
          <a:lstStyle/>
          <a:p>
            <a:pPr fontAlgn="base">
              <a:spcBef>
                <a:spcPct val="0"/>
              </a:spcBef>
              <a:spcAft>
                <a:spcPct val="0"/>
              </a:spcAft>
            </a:pPr>
            <a:r>
              <a:rPr lang="en-US" sz="1200" b="1" dirty="0">
                <a:latin typeface="Arial" charset="0"/>
                <a:cs typeface="Arial" charset="0"/>
                <a:hlinkClick r:id="rId12">
                  <a:extLst>
                    <a:ext uri="{A12FA001-AC4F-418D-AE19-62706E023703}">
                      <ahyp:hlinkClr xmlns:ahyp="http://schemas.microsoft.com/office/drawing/2018/hyperlinkcolor" val="tx"/>
                    </a:ext>
                  </a:extLst>
                </a:hlinkClick>
              </a:rPr>
              <a:t>info@cens.am</a:t>
            </a:r>
            <a:r>
              <a:rPr lang="en-US" sz="1200" b="1" dirty="0">
                <a:latin typeface="Arial" charset="0"/>
                <a:cs typeface="Arial" charset="0"/>
              </a:rPr>
              <a:t>, lilit.Sahakyan@cens.am  </a:t>
            </a:r>
            <a:endParaRPr lang="en-US" sz="1600" b="1" dirty="0">
              <a:latin typeface="Arial" charset="0"/>
              <a:cs typeface="Arial" charset="0"/>
            </a:endParaRPr>
          </a:p>
        </p:txBody>
      </p:sp>
      <p:grpSp>
        <p:nvGrpSpPr>
          <p:cNvPr id="36" name="Group 35">
            <a:extLst>
              <a:ext uri="{FF2B5EF4-FFF2-40B4-BE49-F238E27FC236}">
                <a16:creationId xmlns:a16="http://schemas.microsoft.com/office/drawing/2014/main" id="{66483A54-4F6F-4940-8831-27A0D2FFAE9E}"/>
              </a:ext>
            </a:extLst>
          </p:cNvPr>
          <p:cNvGrpSpPr/>
          <p:nvPr/>
        </p:nvGrpSpPr>
        <p:grpSpPr>
          <a:xfrm>
            <a:off x="9060758" y="5432872"/>
            <a:ext cx="322246" cy="322246"/>
            <a:chOff x="2970091" y="4754994"/>
            <a:chExt cx="322246" cy="322246"/>
          </a:xfrm>
        </p:grpSpPr>
        <p:sp>
          <p:nvSpPr>
            <p:cNvPr id="37" name="Rectangle 36">
              <a:extLst>
                <a:ext uri="{FF2B5EF4-FFF2-40B4-BE49-F238E27FC236}">
                  <a16:creationId xmlns:a16="http://schemas.microsoft.com/office/drawing/2014/main" id="{7004B6A3-51B8-4367-9769-F6DC0323D28B}"/>
                </a:ext>
              </a:extLst>
            </p:cNvPr>
            <p:cNvSpPr/>
            <p:nvPr/>
          </p:nvSpPr>
          <p:spPr>
            <a:xfrm>
              <a:off x="2987197" y="4801407"/>
              <a:ext cx="288034" cy="275833"/>
            </a:xfrm>
            <a:prstGeom prst="rect">
              <a:avLst/>
            </a:prstGeom>
            <a:noFill/>
            <a:ln>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a:solidFill>
                  <a:schemeClr val="tx1"/>
                </a:solidFill>
                <a:latin typeface="Calibri"/>
              </a:endParaRPr>
            </a:p>
          </p:txBody>
        </p:sp>
        <p:pic>
          <p:nvPicPr>
            <p:cNvPr id="38" name="Graphic 37" descr="Speaker Phone">
              <a:extLst>
                <a:ext uri="{FF2B5EF4-FFF2-40B4-BE49-F238E27FC236}">
                  <a16:creationId xmlns:a16="http://schemas.microsoft.com/office/drawing/2014/main" id="{27E10C4A-5FCF-4E1F-B8BD-E4745A9791DC}"/>
                </a:ext>
              </a:extLst>
            </p:cNvPr>
            <p:cNvPicPr>
              <a:picLocks noChangeAspect="1"/>
            </p:cNvPicPr>
            <p:nvPr/>
          </p:nvPicPr>
          <p:blipFill>
            <a:blip r:embed="rId13" cstate="print">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2970091" y="4754994"/>
              <a:ext cx="322246" cy="322246"/>
            </a:xfrm>
            <a:prstGeom prst="rect">
              <a:avLst/>
            </a:prstGeom>
          </p:spPr>
        </p:pic>
      </p:grpSp>
      <p:sp>
        <p:nvSpPr>
          <p:cNvPr id="39" name="TextBox 38">
            <a:extLst>
              <a:ext uri="{FF2B5EF4-FFF2-40B4-BE49-F238E27FC236}">
                <a16:creationId xmlns:a16="http://schemas.microsoft.com/office/drawing/2014/main" id="{212245C5-B097-4AE1-9DF3-B69C24AC70AC}"/>
              </a:ext>
            </a:extLst>
          </p:cNvPr>
          <p:cNvSpPr txBox="1"/>
          <p:nvPr/>
        </p:nvSpPr>
        <p:spPr>
          <a:xfrm>
            <a:off x="10038038" y="5737914"/>
            <a:ext cx="2007443" cy="276999"/>
          </a:xfrm>
          <a:prstGeom prst="rect">
            <a:avLst/>
          </a:prstGeom>
          <a:noFill/>
        </p:spPr>
        <p:txBody>
          <a:bodyPr wrap="square">
            <a:spAutoFit/>
          </a:bodyPr>
          <a:lstStyle/>
          <a:p>
            <a:pPr fontAlgn="base">
              <a:spcBef>
                <a:spcPct val="0"/>
              </a:spcBef>
              <a:spcAft>
                <a:spcPct val="0"/>
              </a:spcAft>
            </a:pPr>
            <a:r>
              <a:rPr lang="en-US" sz="1200" b="1" dirty="0">
                <a:latin typeface="Arial" charset="0"/>
                <a:cs typeface="Arial" charset="0"/>
              </a:rPr>
              <a:t>(+374-10) 57-29-24</a:t>
            </a:r>
            <a:endParaRPr lang="en-US" sz="1600" b="1" dirty="0">
              <a:latin typeface="Arial" charset="0"/>
              <a:cs typeface="Arial" charset="0"/>
            </a:endParaRPr>
          </a:p>
        </p:txBody>
      </p:sp>
    </p:spTree>
    <p:extLst>
      <p:ext uri="{BB962C8B-B14F-4D97-AF65-F5344CB8AC3E}">
        <p14:creationId xmlns:p14="http://schemas.microsoft.com/office/powerpoint/2010/main" val="2068276316"/>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230E5AC-1ECB-DC24-8DF3-16793461278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00625" y="-107041"/>
            <a:ext cx="1466850" cy="1073734"/>
          </a:xfrm>
          <a:prstGeom prst="rect">
            <a:avLst/>
          </a:prstGeom>
        </p:spPr>
      </p:pic>
      <p:pic>
        <p:nvPicPr>
          <p:cNvPr id="44" name="Picture 43">
            <a:extLst>
              <a:ext uri="{FF2B5EF4-FFF2-40B4-BE49-F238E27FC236}">
                <a16:creationId xmlns:a16="http://schemas.microsoft.com/office/drawing/2014/main" id="{6FAB53A7-B7C2-4E84-80F5-2896518616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6525" y="1152350"/>
            <a:ext cx="5105400" cy="5105400"/>
          </a:xfrm>
          <a:prstGeom prst="rect">
            <a:avLst/>
          </a:prstGeom>
          <a:ln>
            <a:noFill/>
          </a:ln>
          <a:effectLst>
            <a:softEdge rad="112500"/>
          </a:effectLst>
        </p:spPr>
      </p:pic>
      <p:sp>
        <p:nvSpPr>
          <p:cNvPr id="46" name="TextBox 45">
            <a:extLst>
              <a:ext uri="{FF2B5EF4-FFF2-40B4-BE49-F238E27FC236}">
                <a16:creationId xmlns:a16="http://schemas.microsoft.com/office/drawing/2014/main" id="{305A425A-CFEF-4950-A9F3-F2A41023C61F}"/>
              </a:ext>
            </a:extLst>
          </p:cNvPr>
          <p:cNvSpPr txBox="1"/>
          <p:nvPr/>
        </p:nvSpPr>
        <p:spPr>
          <a:xfrm>
            <a:off x="6395782" y="779102"/>
            <a:ext cx="3660672" cy="369332"/>
          </a:xfrm>
          <a:prstGeom prst="rect">
            <a:avLst/>
          </a:prstGeom>
          <a:noFill/>
        </p:spPr>
        <p:txBody>
          <a:bodyPr wrap="square" rtlCol="0">
            <a:spAutoFit/>
          </a:bodyPr>
          <a:lstStyle/>
          <a:p>
            <a:r>
              <a:rPr lang="en-US" dirty="0">
                <a:solidFill>
                  <a:schemeClr val="bg1"/>
                </a:solidFill>
              </a:rPr>
              <a:t>ՄԱՐԴԿՈՒԹՅԱՆ ՓՐԿԻՉՆԵՐԸ?</a:t>
            </a:r>
          </a:p>
        </p:txBody>
      </p:sp>
      <p:sp>
        <p:nvSpPr>
          <p:cNvPr id="3" name="TextBox 2">
            <a:extLst>
              <a:ext uri="{FF2B5EF4-FFF2-40B4-BE49-F238E27FC236}">
                <a16:creationId xmlns:a16="http://schemas.microsoft.com/office/drawing/2014/main" id="{F6A29C60-95B4-4B12-A69E-B6CFD9EBD7F1}"/>
              </a:ext>
            </a:extLst>
          </p:cNvPr>
          <p:cNvSpPr txBox="1"/>
          <p:nvPr/>
        </p:nvSpPr>
        <p:spPr>
          <a:xfrm>
            <a:off x="1905000" y="6240746"/>
            <a:ext cx="8470900" cy="369332"/>
          </a:xfrm>
          <a:prstGeom prst="rect">
            <a:avLst/>
          </a:prstGeom>
          <a:noFill/>
        </p:spPr>
        <p:txBody>
          <a:bodyPr wrap="square" rtlCol="0">
            <a:spAutoFit/>
          </a:bodyPr>
          <a:lstStyle/>
          <a:p>
            <a:pPr algn="ctr"/>
            <a:r>
              <a:rPr lang="en-US" dirty="0">
                <a:solidFill>
                  <a:schemeClr val="bg1"/>
                </a:solidFill>
              </a:rPr>
              <a:t>ՇՆՈՐՀԱԿԱԼՈՒԹՅՈՒՆ ՈՒՇԱԴՐՈՒԹՅԱՆ ՀԱՄԱՐ</a:t>
            </a:r>
          </a:p>
        </p:txBody>
      </p:sp>
      <p:sp>
        <p:nvSpPr>
          <p:cNvPr id="10" name="Title 1">
            <a:extLst>
              <a:ext uri="{FF2B5EF4-FFF2-40B4-BE49-F238E27FC236}">
                <a16:creationId xmlns:a16="http://schemas.microsoft.com/office/drawing/2014/main" id="{4B551081-59DA-4FFD-A1AC-53722BA1C68D}"/>
              </a:ext>
            </a:extLst>
          </p:cNvPr>
          <p:cNvSpPr txBox="1">
            <a:spLocks/>
          </p:cNvSpPr>
          <p:nvPr/>
        </p:nvSpPr>
        <p:spPr>
          <a:xfrm>
            <a:off x="2832904" y="-8483"/>
            <a:ext cx="6615091" cy="689913"/>
          </a:xfrm>
          <a:prstGeom prst="rect">
            <a:avLst/>
          </a:prstGeom>
          <a:noFill/>
          <a:ln>
            <a:noFill/>
          </a:ln>
        </p:spPr>
        <p:txBody>
          <a:bodyPr spcFirstLastPara="1" wrap="square" lIns="91425" tIns="91425" rIns="91425" bIns="91425" anchor="t" anchorCtr="0">
            <a:normAutofit fontScale="85000"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Fira Sans Extra Condensed"/>
              <a:buNone/>
              <a:defRPr sz="2800" b="1" i="0" u="none" strike="noStrike" cap="none">
                <a:solidFill>
                  <a:schemeClr val="dk1"/>
                </a:solidFill>
                <a:latin typeface="Fira Sans Extra Condensed"/>
                <a:ea typeface="Fira Sans Extra Condensed"/>
                <a:cs typeface="Fira Sans Extra Condensed"/>
                <a:sym typeface="Fira Sans Extra Condensed"/>
              </a:defRPr>
            </a:lvl1pPr>
            <a:lvl2pPr marR="0" lvl="1" algn="l" rtl="0">
              <a:lnSpc>
                <a:spcPct val="100000"/>
              </a:lnSpc>
              <a:spcBef>
                <a:spcPts val="0"/>
              </a:spcBef>
              <a:spcAft>
                <a:spcPts val="0"/>
              </a:spcAft>
              <a:buClr>
                <a:schemeClr val="dk1"/>
              </a:buClr>
              <a:buSzPts val="2800"/>
              <a:buFont typeface="Fira Sans"/>
              <a:buNone/>
              <a:defRPr sz="2800" b="1" i="0" u="none" strike="noStrike" cap="none">
                <a:solidFill>
                  <a:schemeClr val="dk1"/>
                </a:solidFill>
                <a:latin typeface="Fira Sans"/>
                <a:ea typeface="Fira Sans"/>
                <a:cs typeface="Fira Sans"/>
                <a:sym typeface="Fira Sans"/>
              </a:defRPr>
            </a:lvl2pPr>
            <a:lvl3pPr marR="0" lvl="2" algn="l" rtl="0">
              <a:lnSpc>
                <a:spcPct val="100000"/>
              </a:lnSpc>
              <a:spcBef>
                <a:spcPts val="0"/>
              </a:spcBef>
              <a:spcAft>
                <a:spcPts val="0"/>
              </a:spcAft>
              <a:buClr>
                <a:schemeClr val="dk1"/>
              </a:buClr>
              <a:buSzPts val="2800"/>
              <a:buFont typeface="Fira Sans"/>
              <a:buNone/>
              <a:defRPr sz="2800" b="1" i="0" u="none" strike="noStrike" cap="none">
                <a:solidFill>
                  <a:schemeClr val="dk1"/>
                </a:solidFill>
                <a:latin typeface="Fira Sans"/>
                <a:ea typeface="Fira Sans"/>
                <a:cs typeface="Fira Sans"/>
                <a:sym typeface="Fira Sans"/>
              </a:defRPr>
            </a:lvl3pPr>
            <a:lvl4pPr marR="0" lvl="3" algn="l" rtl="0">
              <a:lnSpc>
                <a:spcPct val="100000"/>
              </a:lnSpc>
              <a:spcBef>
                <a:spcPts val="0"/>
              </a:spcBef>
              <a:spcAft>
                <a:spcPts val="0"/>
              </a:spcAft>
              <a:buClr>
                <a:schemeClr val="dk1"/>
              </a:buClr>
              <a:buSzPts val="2800"/>
              <a:buFont typeface="Fira Sans"/>
              <a:buNone/>
              <a:defRPr sz="2800" b="1" i="0" u="none" strike="noStrike" cap="none">
                <a:solidFill>
                  <a:schemeClr val="dk1"/>
                </a:solidFill>
                <a:latin typeface="Fira Sans"/>
                <a:ea typeface="Fira Sans"/>
                <a:cs typeface="Fira Sans"/>
                <a:sym typeface="Fira Sans"/>
              </a:defRPr>
            </a:lvl4pPr>
            <a:lvl5pPr marR="0" lvl="4" algn="l" rtl="0">
              <a:lnSpc>
                <a:spcPct val="100000"/>
              </a:lnSpc>
              <a:spcBef>
                <a:spcPts val="0"/>
              </a:spcBef>
              <a:spcAft>
                <a:spcPts val="0"/>
              </a:spcAft>
              <a:buClr>
                <a:schemeClr val="dk1"/>
              </a:buClr>
              <a:buSzPts val="2800"/>
              <a:buFont typeface="Fira Sans"/>
              <a:buNone/>
              <a:defRPr sz="2800" b="1" i="0" u="none" strike="noStrike" cap="none">
                <a:solidFill>
                  <a:schemeClr val="dk1"/>
                </a:solidFill>
                <a:latin typeface="Fira Sans"/>
                <a:ea typeface="Fira Sans"/>
                <a:cs typeface="Fira Sans"/>
                <a:sym typeface="Fira Sans"/>
              </a:defRPr>
            </a:lvl5pPr>
            <a:lvl6pPr marR="0" lvl="5" algn="l" rtl="0">
              <a:lnSpc>
                <a:spcPct val="100000"/>
              </a:lnSpc>
              <a:spcBef>
                <a:spcPts val="0"/>
              </a:spcBef>
              <a:spcAft>
                <a:spcPts val="0"/>
              </a:spcAft>
              <a:buClr>
                <a:schemeClr val="dk1"/>
              </a:buClr>
              <a:buSzPts val="2800"/>
              <a:buFont typeface="Fira Sans"/>
              <a:buNone/>
              <a:defRPr sz="2800" b="1" i="0" u="none" strike="noStrike" cap="none">
                <a:solidFill>
                  <a:schemeClr val="dk1"/>
                </a:solidFill>
                <a:latin typeface="Fira Sans"/>
                <a:ea typeface="Fira Sans"/>
                <a:cs typeface="Fira Sans"/>
                <a:sym typeface="Fira Sans"/>
              </a:defRPr>
            </a:lvl6pPr>
            <a:lvl7pPr marR="0" lvl="6" algn="l" rtl="0">
              <a:lnSpc>
                <a:spcPct val="100000"/>
              </a:lnSpc>
              <a:spcBef>
                <a:spcPts val="0"/>
              </a:spcBef>
              <a:spcAft>
                <a:spcPts val="0"/>
              </a:spcAft>
              <a:buClr>
                <a:schemeClr val="dk1"/>
              </a:buClr>
              <a:buSzPts val="2800"/>
              <a:buFont typeface="Fira Sans"/>
              <a:buNone/>
              <a:defRPr sz="2800" b="1" i="0" u="none" strike="noStrike" cap="none">
                <a:solidFill>
                  <a:schemeClr val="dk1"/>
                </a:solidFill>
                <a:latin typeface="Fira Sans"/>
                <a:ea typeface="Fira Sans"/>
                <a:cs typeface="Fira Sans"/>
                <a:sym typeface="Fira Sans"/>
              </a:defRPr>
            </a:lvl7pPr>
            <a:lvl8pPr marR="0" lvl="7" algn="l" rtl="0">
              <a:lnSpc>
                <a:spcPct val="100000"/>
              </a:lnSpc>
              <a:spcBef>
                <a:spcPts val="0"/>
              </a:spcBef>
              <a:spcAft>
                <a:spcPts val="0"/>
              </a:spcAft>
              <a:buClr>
                <a:schemeClr val="dk1"/>
              </a:buClr>
              <a:buSzPts val="2800"/>
              <a:buFont typeface="Fira Sans"/>
              <a:buNone/>
              <a:defRPr sz="2800" b="1" i="0" u="none" strike="noStrike" cap="none">
                <a:solidFill>
                  <a:schemeClr val="dk1"/>
                </a:solidFill>
                <a:latin typeface="Fira Sans"/>
                <a:ea typeface="Fira Sans"/>
                <a:cs typeface="Fira Sans"/>
                <a:sym typeface="Fira Sans"/>
              </a:defRPr>
            </a:lvl8pPr>
            <a:lvl9pPr marR="0" lvl="8" algn="l" rtl="0">
              <a:lnSpc>
                <a:spcPct val="100000"/>
              </a:lnSpc>
              <a:spcBef>
                <a:spcPts val="0"/>
              </a:spcBef>
              <a:spcAft>
                <a:spcPts val="0"/>
              </a:spcAft>
              <a:buClr>
                <a:schemeClr val="dk1"/>
              </a:buClr>
              <a:buSzPts val="2800"/>
              <a:buFont typeface="Fira Sans"/>
              <a:buNone/>
              <a:defRPr sz="2800" b="1" i="0" u="none" strike="noStrike" cap="none">
                <a:solidFill>
                  <a:schemeClr val="dk1"/>
                </a:solidFill>
                <a:latin typeface="Fira Sans"/>
                <a:ea typeface="Fira Sans"/>
                <a:cs typeface="Fira Sans"/>
                <a:sym typeface="Fira Sans"/>
              </a:defRPr>
            </a:lvl9pPr>
          </a:lstStyle>
          <a:p>
            <a:pPr algn="ctr"/>
            <a:r>
              <a:rPr lang="en-US" sz="2400" kern="1200" dirty="0" err="1">
                <a:solidFill>
                  <a:schemeClr val="bg1"/>
                </a:solidFill>
                <a:ea typeface="Adobe Kaiti Std R" pitchFamily="18" charset="-128"/>
                <a:cs typeface="Segoe UI Semilight" panose="020B0402040204020203" pitchFamily="34" charset="0"/>
              </a:rPr>
              <a:t>Ովքեր</a:t>
            </a:r>
            <a:r>
              <a:rPr lang="en-US" sz="2400" kern="1200" dirty="0">
                <a:solidFill>
                  <a:schemeClr val="bg1"/>
                </a:solidFill>
                <a:ea typeface="Adobe Kaiti Std R" pitchFamily="18" charset="-128"/>
                <a:cs typeface="Segoe UI Semilight" panose="020B0402040204020203" pitchFamily="34" charset="0"/>
              </a:rPr>
              <a:t> </a:t>
            </a:r>
            <a:r>
              <a:rPr lang="en-US" sz="2400" kern="1200" dirty="0" err="1">
                <a:solidFill>
                  <a:schemeClr val="bg1"/>
                </a:solidFill>
                <a:ea typeface="Adobe Kaiti Std R" pitchFamily="18" charset="-128"/>
                <a:cs typeface="Segoe UI Semilight" panose="020B0402040204020203" pitchFamily="34" charset="0"/>
              </a:rPr>
              <a:t>են</a:t>
            </a:r>
            <a:r>
              <a:rPr lang="en-US" sz="2400" kern="1200" dirty="0">
                <a:solidFill>
                  <a:schemeClr val="bg1"/>
                </a:solidFill>
                <a:ea typeface="Adobe Kaiti Std R" pitchFamily="18" charset="-128"/>
                <a:cs typeface="Segoe UI Semilight" panose="020B0402040204020203" pitchFamily="34" charset="0"/>
              </a:rPr>
              <a:t> </a:t>
            </a:r>
            <a:r>
              <a:rPr lang="en-US" sz="2400" kern="1200" dirty="0" err="1">
                <a:solidFill>
                  <a:schemeClr val="bg1"/>
                </a:solidFill>
                <a:ea typeface="Adobe Kaiti Std R" pitchFamily="18" charset="-128"/>
                <a:cs typeface="Segoe UI Semilight" panose="020B0402040204020203" pitchFamily="34" charset="0"/>
              </a:rPr>
              <a:t>շրջակա</a:t>
            </a:r>
            <a:r>
              <a:rPr lang="en-US" sz="2400" kern="1200" dirty="0">
                <a:solidFill>
                  <a:schemeClr val="bg1"/>
                </a:solidFill>
                <a:ea typeface="Adobe Kaiti Std R" pitchFamily="18" charset="-128"/>
                <a:cs typeface="Segoe UI Semilight" panose="020B0402040204020203" pitchFamily="34" charset="0"/>
              </a:rPr>
              <a:t> </a:t>
            </a:r>
            <a:r>
              <a:rPr lang="en-US" sz="2400" kern="1200" dirty="0" err="1">
                <a:solidFill>
                  <a:schemeClr val="bg1"/>
                </a:solidFill>
                <a:ea typeface="Adobe Kaiti Std R" pitchFamily="18" charset="-128"/>
                <a:cs typeface="Segoe UI Semilight" panose="020B0402040204020203" pitchFamily="34" charset="0"/>
              </a:rPr>
              <a:t>միջավայրի</a:t>
            </a:r>
            <a:r>
              <a:rPr lang="en-US" sz="2400" kern="1200" dirty="0">
                <a:solidFill>
                  <a:schemeClr val="bg1"/>
                </a:solidFill>
                <a:ea typeface="Adobe Kaiti Std R" pitchFamily="18" charset="-128"/>
                <a:cs typeface="Segoe UI Semilight" panose="020B0402040204020203" pitchFamily="34" charset="0"/>
              </a:rPr>
              <a:t> </a:t>
            </a:r>
            <a:r>
              <a:rPr lang="en-US" sz="2400" kern="1200" dirty="0" err="1">
                <a:solidFill>
                  <a:schemeClr val="bg1"/>
                </a:solidFill>
                <a:ea typeface="Adobe Kaiti Std R" pitchFamily="18" charset="-128"/>
                <a:cs typeface="Segoe UI Semilight" panose="020B0402040204020203" pitchFamily="34" charset="0"/>
              </a:rPr>
              <a:t>գիտնականները</a:t>
            </a:r>
            <a:r>
              <a:rPr lang="en-US" sz="2400" kern="1200" dirty="0">
                <a:solidFill>
                  <a:srgbClr val="000000">
                    <a:lumMod val="95000"/>
                    <a:lumOff val="5000"/>
                  </a:srgbClr>
                </a:solidFill>
                <a:ea typeface="Adobe Kaiti Std R" pitchFamily="18" charset="-128"/>
                <a:cs typeface="Segoe UI Semilight" panose="020B0402040204020203" pitchFamily="34" charset="0"/>
              </a:rPr>
              <a:t>?</a:t>
            </a:r>
          </a:p>
        </p:txBody>
      </p:sp>
      <p:sp>
        <p:nvSpPr>
          <p:cNvPr id="11" name="TextBox 10">
            <a:extLst>
              <a:ext uri="{FF2B5EF4-FFF2-40B4-BE49-F238E27FC236}">
                <a16:creationId xmlns:a16="http://schemas.microsoft.com/office/drawing/2014/main" id="{04D3CDB6-07B3-4FB5-853F-1BBBF92009AE}"/>
              </a:ext>
            </a:extLst>
          </p:cNvPr>
          <p:cNvSpPr txBox="1"/>
          <p:nvPr/>
        </p:nvSpPr>
        <p:spPr>
          <a:xfrm>
            <a:off x="2678392" y="779658"/>
            <a:ext cx="2717800" cy="369332"/>
          </a:xfrm>
          <a:prstGeom prst="rect">
            <a:avLst/>
          </a:prstGeom>
          <a:noFill/>
        </p:spPr>
        <p:txBody>
          <a:bodyPr wrap="square" rtlCol="0">
            <a:spAutoFit/>
          </a:bodyPr>
          <a:lstStyle/>
          <a:p>
            <a:r>
              <a:rPr lang="en-US" dirty="0">
                <a:solidFill>
                  <a:schemeClr val="bg1"/>
                </a:solidFill>
              </a:rPr>
              <a:t>ԵՐԿՐԻ ՓՐԿԻՉՆԵՐԸ?</a:t>
            </a:r>
          </a:p>
        </p:txBody>
      </p:sp>
      <p:sp>
        <p:nvSpPr>
          <p:cNvPr id="4" name="TextBox 3">
            <a:extLst>
              <a:ext uri="{FF2B5EF4-FFF2-40B4-BE49-F238E27FC236}">
                <a16:creationId xmlns:a16="http://schemas.microsoft.com/office/drawing/2014/main" id="{CEFED800-5E6A-436F-AE96-8FE6CA5A9C89}"/>
              </a:ext>
            </a:extLst>
          </p:cNvPr>
          <p:cNvSpPr txBox="1"/>
          <p:nvPr/>
        </p:nvSpPr>
        <p:spPr>
          <a:xfrm>
            <a:off x="5590597" y="779658"/>
            <a:ext cx="1610371" cy="369332"/>
          </a:xfrm>
          <a:prstGeom prst="rect">
            <a:avLst/>
          </a:prstGeom>
          <a:noFill/>
        </p:spPr>
        <p:txBody>
          <a:bodyPr wrap="square" rtlCol="0">
            <a:spAutoFit/>
          </a:bodyPr>
          <a:lstStyle/>
          <a:p>
            <a:r>
              <a:rPr lang="en-US" dirty="0">
                <a:solidFill>
                  <a:schemeClr val="bg1"/>
                </a:solidFill>
              </a:rPr>
              <a:t>VS</a:t>
            </a:r>
          </a:p>
        </p:txBody>
      </p:sp>
    </p:spTree>
    <p:extLst>
      <p:ext uri="{BB962C8B-B14F-4D97-AF65-F5344CB8AC3E}">
        <p14:creationId xmlns:p14="http://schemas.microsoft.com/office/powerpoint/2010/main" val="4164447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ppt_x"/>
                                          </p:val>
                                        </p:tav>
                                        <p:tav tm="100000">
                                          <p:val>
                                            <p:strVal val="#ppt_x"/>
                                          </p:val>
                                        </p:tav>
                                      </p:tavLst>
                                    </p:anim>
                                    <p:anim calcmode="lin" valueType="num">
                                      <p:cBhvr additive="base">
                                        <p:cTn id="1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3" grpId="0"/>
      <p:bldP spid="11"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Title Content Slid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Title Content Slid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Decision Tree Diagram by Slidesgo">
  <a:themeElements>
    <a:clrScheme name="Simple Light">
      <a:dk1>
        <a:srgbClr val="000000"/>
      </a:dk1>
      <a:lt1>
        <a:srgbClr val="FFFFFF"/>
      </a:lt1>
      <a:dk2>
        <a:srgbClr val="505050"/>
      </a:dk2>
      <a:lt2>
        <a:srgbClr val="EEEEEE"/>
      </a:lt2>
      <a:accent1>
        <a:srgbClr val="49D0E9"/>
      </a:accent1>
      <a:accent2>
        <a:srgbClr val="70ECE9"/>
      </a:accent2>
      <a:accent3>
        <a:srgbClr val="63FFB2"/>
      </a:accent3>
      <a:accent4>
        <a:srgbClr val="7DDB86"/>
      </a:accent4>
      <a:accent5>
        <a:srgbClr val="B7DB55"/>
      </a:accent5>
      <a:accent6>
        <a:srgbClr val="BDC754"/>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6.xml><?xml version="1.0" encoding="utf-8"?>
<a:theme xmlns:a="http://schemas.openxmlformats.org/drawingml/2006/main" name="1_Dividend">
  <a:themeElements>
    <a:clrScheme name="Custom 6">
      <a:dk1>
        <a:sysClr val="windowText" lastClr="000000"/>
      </a:dk1>
      <a:lt1>
        <a:sysClr val="window" lastClr="FFFFFF"/>
      </a:lt1>
      <a:dk2>
        <a:srgbClr val="505046"/>
      </a:dk2>
      <a:lt2>
        <a:srgbClr val="EEECE1"/>
      </a:lt2>
      <a:accent1>
        <a:srgbClr val="641500"/>
      </a:accent1>
      <a:accent2>
        <a:srgbClr val="E08A6F"/>
      </a:accent2>
      <a:accent3>
        <a:srgbClr val="B64926"/>
      </a:accent3>
      <a:accent4>
        <a:srgbClr val="F4D8CF"/>
      </a:accent4>
      <a:accent5>
        <a:srgbClr val="CC9900"/>
      </a:accent5>
      <a:accent6>
        <a:srgbClr val="B22600"/>
      </a:accent6>
      <a:hlink>
        <a:srgbClr val="CC9900"/>
      </a:hlink>
      <a:folHlink>
        <a:srgbClr val="666699"/>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7.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ppt/theme/theme8.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2570</TotalTime>
  <Words>4697</Words>
  <Application>Microsoft Office PowerPoint</Application>
  <PresentationFormat>Widescreen</PresentationFormat>
  <Paragraphs>731</Paragraphs>
  <Slides>67</Slides>
  <Notes>28</Notes>
  <HiddenSlides>0</HiddenSlides>
  <MMClips>3</MMClips>
  <ScaleCrop>false</ScaleCrop>
  <HeadingPairs>
    <vt:vector size="6" baseType="variant">
      <vt:variant>
        <vt:lpstr>Fonts Used</vt:lpstr>
      </vt:variant>
      <vt:variant>
        <vt:i4>23</vt:i4>
      </vt:variant>
      <vt:variant>
        <vt:lpstr>Theme</vt:lpstr>
      </vt:variant>
      <vt:variant>
        <vt:i4>8</vt:i4>
      </vt:variant>
      <vt:variant>
        <vt:lpstr>Slide Titles</vt:lpstr>
      </vt:variant>
      <vt:variant>
        <vt:i4>67</vt:i4>
      </vt:variant>
    </vt:vector>
  </HeadingPairs>
  <TitlesOfParts>
    <vt:vector size="98" baseType="lpstr">
      <vt:lpstr>Abel</vt:lpstr>
      <vt:lpstr>Agency FB</vt:lpstr>
      <vt:lpstr>Anton</vt:lpstr>
      <vt:lpstr>Arial</vt:lpstr>
      <vt:lpstr>Arial Armenian</vt:lpstr>
      <vt:lpstr>Cabin</vt:lpstr>
      <vt:lpstr>Calibri</vt:lpstr>
      <vt:lpstr>Calibri Light</vt:lpstr>
      <vt:lpstr>Corbel</vt:lpstr>
      <vt:lpstr>Fira Sans</vt:lpstr>
      <vt:lpstr>Fira Sans Extra Condensed</vt:lpstr>
      <vt:lpstr>Gill Sans MT</vt:lpstr>
      <vt:lpstr>Inter</vt:lpstr>
      <vt:lpstr>Open Sans</vt:lpstr>
      <vt:lpstr>Raleway Light</vt:lpstr>
      <vt:lpstr>Roboto</vt:lpstr>
      <vt:lpstr>Rockwell</vt:lpstr>
      <vt:lpstr>Sylfaen</vt:lpstr>
      <vt:lpstr>Tahoma</vt:lpstr>
      <vt:lpstr>Times New Roman</vt:lpstr>
      <vt:lpstr>Verdana</vt:lpstr>
      <vt:lpstr>Wingdings</vt:lpstr>
      <vt:lpstr>Wingdings 2</vt:lpstr>
      <vt:lpstr>Office Theme</vt:lpstr>
      <vt:lpstr>1_Title Content Slide</vt:lpstr>
      <vt:lpstr>2_Title Content Slide</vt:lpstr>
      <vt:lpstr>Decision Tree Diagram by Slidesgo</vt:lpstr>
      <vt:lpstr>Dividend</vt:lpstr>
      <vt:lpstr>1_Dividend</vt:lpstr>
      <vt:lpstr>Office 2013 - 2022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Երկաթի ընդունման գնահատման մեթոդներ</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Lilit Sahakyan</dc:creator>
  <cp:lastModifiedBy>Lilit Sahakyan</cp:lastModifiedBy>
  <cp:revision>132</cp:revision>
  <dcterms:created xsi:type="dcterms:W3CDTF">2025-11-11T12:11:12Z</dcterms:created>
  <dcterms:modified xsi:type="dcterms:W3CDTF">2026-05-09T10:31:57Z</dcterms:modified>
</cp:coreProperties>
</file>